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436" r:id="rId2"/>
    <p:sldId id="404" r:id="rId3"/>
    <p:sldId id="322" r:id="rId4"/>
    <p:sldId id="446" r:id="rId5"/>
    <p:sldId id="461" r:id="rId6"/>
    <p:sldId id="409" r:id="rId7"/>
    <p:sldId id="462" r:id="rId8"/>
    <p:sldId id="466" r:id="rId9"/>
    <p:sldId id="463" r:id="rId10"/>
    <p:sldId id="464" r:id="rId11"/>
    <p:sldId id="465" r:id="rId12"/>
    <p:sldId id="459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2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8" autoAdjust="0"/>
    <p:restoredTop sz="75681" autoAdjust="0"/>
  </p:normalViewPr>
  <p:slideViewPr>
    <p:cSldViewPr snapToGrid="0" showGuides="1">
      <p:cViewPr varScale="1">
        <p:scale>
          <a:sx n="65" d="100"/>
          <a:sy n="65" d="100"/>
        </p:scale>
        <p:origin x="864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6BBA-35AC-4C23-AAF0-9ABB5E4986B6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26F9E-6EDA-4219-86D3-A75560710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14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99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38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1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38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TED is a video website. The videos on it cover all aspects, which can expand viewers horizon. Besides, the speeches are almost given by native speakers. They’re good listening materials.</a:t>
            </a:r>
          </a:p>
          <a:p>
            <a:r>
              <a:rPr lang="en-US" altLang="zh-CN" dirty="0"/>
              <a:t>However, it’s an oversea website. That means it takes a lot of time to wait for it loading and it’s unstable. Besides, it has ads.</a:t>
            </a:r>
          </a:p>
          <a:p>
            <a:r>
              <a:rPr lang="en-US" altLang="zh-CN" dirty="0"/>
              <a:t>So we think why not collect the information of the videos and create our own website?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64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77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main function of the website features searching, ranking and some other small function.</a:t>
            </a:r>
          </a:p>
          <a:p>
            <a:r>
              <a:rPr lang="en-US" altLang="zh-CN" dirty="0"/>
              <a:t>It support searching for the video by title, author, author’s profession, introduction and tags.</a:t>
            </a:r>
          </a:p>
          <a:p>
            <a:r>
              <a:rPr lang="en-US" altLang="zh-CN" dirty="0"/>
              <a:t>On the rank page, it list top 5 most-viewed videos.</a:t>
            </a:r>
          </a:p>
          <a:p>
            <a:r>
              <a:rPr lang="en-US" altLang="zh-CN" dirty="0"/>
              <a:t>What’s more, it visualize the information of those videos.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25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64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83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1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8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97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5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6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75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04F8EE-DADA-49C7-B3EF-A850195E59C4}"/>
              </a:ext>
            </a:extLst>
          </p:cNvPr>
          <p:cNvGrpSpPr/>
          <p:nvPr/>
        </p:nvGrpSpPr>
        <p:grpSpPr>
          <a:xfrm>
            <a:off x="2542903" y="5929914"/>
            <a:ext cx="8029901" cy="7591318"/>
            <a:chOff x="3458714" y="5983166"/>
            <a:chExt cx="8415839" cy="795617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070EC654-F10B-4B83-B46B-317ED883C1B6}"/>
                </a:ext>
              </a:extLst>
            </p:cNvPr>
            <p:cNvSpPr/>
            <p:nvPr/>
          </p:nvSpPr>
          <p:spPr>
            <a:xfrm rot="2675650">
              <a:off x="3458714" y="5983166"/>
              <a:ext cx="5631531" cy="7542229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E47DF36B-D89C-4DF8-951A-D46071D21566}"/>
                </a:ext>
              </a:extLst>
            </p:cNvPr>
            <p:cNvSpPr/>
            <p:nvPr/>
          </p:nvSpPr>
          <p:spPr>
            <a:xfrm rot="2675650">
              <a:off x="6243022" y="6397114"/>
              <a:ext cx="5631531" cy="7542229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3D9724D-B437-4C4D-BC74-4C4CA4BDB5F7}"/>
              </a:ext>
            </a:extLst>
          </p:cNvPr>
          <p:cNvSpPr/>
          <p:nvPr/>
        </p:nvSpPr>
        <p:spPr>
          <a:xfrm rot="2554597">
            <a:off x="-2645171" y="1917535"/>
            <a:ext cx="5142954" cy="4892079"/>
          </a:xfrm>
          <a:prstGeom prst="roundRect">
            <a:avLst>
              <a:gd name="adj" fmla="val 15577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BA9565-5D20-453C-BFEA-0B6F72F3384D}"/>
              </a:ext>
            </a:extLst>
          </p:cNvPr>
          <p:cNvSpPr/>
          <p:nvPr/>
        </p:nvSpPr>
        <p:spPr>
          <a:xfrm>
            <a:off x="6562725" y="2193031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4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REPORT</a:t>
            </a:r>
            <a:endParaRPr kumimoji="0" lang="zh-CN" altLang="en-US" sz="66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AD3232-33F2-471B-9445-068CDAD21B50}"/>
              </a:ext>
            </a:extLst>
          </p:cNvPr>
          <p:cNvSpPr/>
          <p:nvPr/>
        </p:nvSpPr>
        <p:spPr>
          <a:xfrm>
            <a:off x="6562725" y="3208634"/>
            <a:ext cx="6669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Ted video</a:t>
            </a:r>
            <a:endParaRPr lang="en-US" altLang="zh-CN" sz="4800" spc="600" dirty="0">
              <a:solidFill>
                <a:srgbClr val="000000">
                  <a:lumMod val="75000"/>
                  <a:lumOff val="25000"/>
                </a:srgb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website</a:t>
            </a:r>
            <a:endParaRPr kumimoji="0" lang="zh-CN" altLang="en-US" sz="4800" b="0" i="0" u="none" strike="noStrike" kern="1200" cap="none" spc="6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3C7125D-205C-41B7-AFD1-1F2CA17E7BD5}"/>
              </a:ext>
            </a:extLst>
          </p:cNvPr>
          <p:cNvSpPr/>
          <p:nvPr/>
        </p:nvSpPr>
        <p:spPr>
          <a:xfrm rot="2554597">
            <a:off x="-2031210" y="2440384"/>
            <a:ext cx="3996899" cy="4207238"/>
          </a:xfrm>
          <a:prstGeom prst="roundRect">
            <a:avLst>
              <a:gd name="adj" fmla="val 15577"/>
            </a:avLst>
          </a:prstGeom>
          <a:blipFill>
            <a:blip r:embed="rId6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8DE03B-FAD7-4BC2-8D47-EA147C10C79F}"/>
              </a:ext>
            </a:extLst>
          </p:cNvPr>
          <p:cNvGrpSpPr/>
          <p:nvPr/>
        </p:nvGrpSpPr>
        <p:grpSpPr>
          <a:xfrm>
            <a:off x="2077939" y="-5960314"/>
            <a:ext cx="5820470" cy="8795533"/>
            <a:chOff x="2077939" y="-5960314"/>
            <a:chExt cx="5820470" cy="8795533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918C08D-C9C5-480D-BEFB-3BCA796FE8D8}"/>
                </a:ext>
              </a:extLst>
            </p:cNvPr>
            <p:cNvSpPr/>
            <p:nvPr/>
          </p:nvSpPr>
          <p:spPr>
            <a:xfrm rot="2675650">
              <a:off x="2077939" y="-4960052"/>
              <a:ext cx="5820470" cy="779527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E139EED-2634-4390-9ECD-525BD34BA9C3}"/>
                </a:ext>
              </a:extLst>
            </p:cNvPr>
            <p:cNvSpPr/>
            <p:nvPr/>
          </p:nvSpPr>
          <p:spPr>
            <a:xfrm rot="2675650">
              <a:off x="2172410" y="-5960314"/>
              <a:ext cx="5631531" cy="7542229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161959FC-D9BE-4821-A879-802E44C76717}"/>
              </a:ext>
            </a:extLst>
          </p:cNvPr>
          <p:cNvSpPr/>
          <p:nvPr/>
        </p:nvSpPr>
        <p:spPr>
          <a:xfrm>
            <a:off x="6579908" y="4870568"/>
            <a:ext cx="3217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pc="6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reporter</a:t>
            </a: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：</a:t>
            </a:r>
            <a:r>
              <a:rPr lang="zh-CN" altLang="en-US" spc="6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杨冬宁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2" name="轻松">
            <a:hlinkClick r:id="" action="ppaction://media"/>
            <a:extLst>
              <a:ext uri="{FF2B5EF4-FFF2-40B4-BE49-F238E27FC236}">
                <a16:creationId xmlns:a16="http://schemas.microsoft.com/office/drawing/2014/main" id="{7BFCA9E3-52B5-4808-A842-435F5BD801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3125" y="-6206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2" grpId="0"/>
      <p:bldP spid="13" grpId="0"/>
      <p:bldP spid="16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1350716" y="207653"/>
            <a:ext cx="283992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1219170"/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Division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work</a:t>
            </a:r>
            <a:endParaRPr lang="en-GB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A718A11-BD88-475C-AC5D-B91E03BB9CF5}"/>
              </a:ext>
            </a:extLst>
          </p:cNvPr>
          <p:cNvGrpSpPr/>
          <p:nvPr/>
        </p:nvGrpSpPr>
        <p:grpSpPr>
          <a:xfrm>
            <a:off x="114246" y="-882931"/>
            <a:ext cx="1077344" cy="1633601"/>
            <a:chOff x="2938987" y="-6105291"/>
            <a:chExt cx="4511410" cy="6840756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A86F098-BE98-4596-BF33-5BC9ECEF1667}"/>
                </a:ext>
              </a:extLst>
            </p:cNvPr>
            <p:cNvSpPr/>
            <p:nvPr/>
          </p:nvSpPr>
          <p:spPr>
            <a:xfrm rot="2675650">
              <a:off x="2938987" y="-5181936"/>
              <a:ext cx="4418326" cy="591740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B718C13-393E-4DC1-BAF8-E2CD6ABDA204}"/>
                </a:ext>
              </a:extLst>
            </p:cNvPr>
            <p:cNvSpPr/>
            <p:nvPr/>
          </p:nvSpPr>
          <p:spPr>
            <a:xfrm rot="2675650">
              <a:off x="2974405" y="-6105291"/>
              <a:ext cx="4475992" cy="5731445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D327AB-C0E5-418B-A9D0-33A040B305A4}"/>
              </a:ext>
            </a:extLst>
          </p:cNvPr>
          <p:cNvGrpSpPr/>
          <p:nvPr/>
        </p:nvGrpSpPr>
        <p:grpSpPr>
          <a:xfrm>
            <a:off x="6612935" y="2076752"/>
            <a:ext cx="778465" cy="778463"/>
            <a:chOff x="9131732" y="2431942"/>
            <a:chExt cx="792085" cy="792084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31A41F2-4F96-4352-89C4-F44947C3A82C}"/>
                </a:ext>
              </a:extLst>
            </p:cNvPr>
            <p:cNvSpPr/>
            <p:nvPr/>
          </p:nvSpPr>
          <p:spPr>
            <a:xfrm flipH="1">
              <a:off x="9131732" y="2431942"/>
              <a:ext cx="792085" cy="792084"/>
            </a:xfrm>
            <a:prstGeom prst="ellipse">
              <a:avLst/>
            </a:prstGeom>
            <a:solidFill>
              <a:srgbClr val="39425D"/>
            </a:solidFill>
            <a:ln w="12700"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D6F4660-5DEC-4E2B-B525-6EA9049F90F6}"/>
                </a:ext>
              </a:extLst>
            </p:cNvPr>
            <p:cNvSpPr/>
            <p:nvPr/>
          </p:nvSpPr>
          <p:spPr>
            <a:xfrm>
              <a:off x="9379535" y="2679743"/>
              <a:ext cx="296480" cy="29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4" y="1124"/>
                    <a:pt x="3164" y="3164"/>
                  </a:cubicBezTo>
                  <a:cubicBezTo>
                    <a:pt x="1124" y="5203"/>
                    <a:pt x="0" y="7915"/>
                    <a:pt x="0" y="10800"/>
                  </a:cubicBezTo>
                  <a:cubicBezTo>
                    <a:pt x="0" y="13685"/>
                    <a:pt x="1124" y="16396"/>
                    <a:pt x="3164" y="18436"/>
                  </a:cubicBezTo>
                  <a:cubicBezTo>
                    <a:pt x="5204" y="20476"/>
                    <a:pt x="7915" y="21600"/>
                    <a:pt x="10800" y="21600"/>
                  </a:cubicBezTo>
                  <a:cubicBezTo>
                    <a:pt x="13685" y="21600"/>
                    <a:pt x="16396" y="20476"/>
                    <a:pt x="18436" y="18436"/>
                  </a:cubicBezTo>
                  <a:cubicBezTo>
                    <a:pt x="20476" y="16397"/>
                    <a:pt x="21600" y="13685"/>
                    <a:pt x="21600" y="10800"/>
                  </a:cubicBezTo>
                  <a:cubicBezTo>
                    <a:pt x="21600" y="7915"/>
                    <a:pt x="20476" y="5204"/>
                    <a:pt x="18436" y="3164"/>
                  </a:cubicBezTo>
                  <a:cubicBezTo>
                    <a:pt x="16396" y="1124"/>
                    <a:pt x="13685" y="0"/>
                    <a:pt x="10800" y="0"/>
                  </a:cubicBezTo>
                  <a:close/>
                  <a:moveTo>
                    <a:pt x="10800" y="675"/>
                  </a:moveTo>
                  <a:cubicBezTo>
                    <a:pt x="13505" y="675"/>
                    <a:pt x="16049" y="1726"/>
                    <a:pt x="17961" y="3639"/>
                  </a:cubicBezTo>
                  <a:cubicBezTo>
                    <a:pt x="19874" y="5551"/>
                    <a:pt x="20925" y="8096"/>
                    <a:pt x="20925" y="10800"/>
                  </a:cubicBezTo>
                  <a:cubicBezTo>
                    <a:pt x="20925" y="13505"/>
                    <a:pt x="19874" y="16049"/>
                    <a:pt x="17961" y="17961"/>
                  </a:cubicBezTo>
                  <a:cubicBezTo>
                    <a:pt x="16049" y="19874"/>
                    <a:pt x="13505" y="20925"/>
                    <a:pt x="10800" y="20925"/>
                  </a:cubicBezTo>
                  <a:cubicBezTo>
                    <a:pt x="8096" y="20925"/>
                    <a:pt x="5551" y="19874"/>
                    <a:pt x="3639" y="17961"/>
                  </a:cubicBezTo>
                  <a:cubicBezTo>
                    <a:pt x="1726" y="16049"/>
                    <a:pt x="675" y="13505"/>
                    <a:pt x="675" y="10800"/>
                  </a:cubicBezTo>
                  <a:cubicBezTo>
                    <a:pt x="675" y="8096"/>
                    <a:pt x="1726" y="5551"/>
                    <a:pt x="3639" y="3639"/>
                  </a:cubicBezTo>
                  <a:cubicBezTo>
                    <a:pt x="5551" y="1726"/>
                    <a:pt x="8095" y="675"/>
                    <a:pt x="10800" y="675"/>
                  </a:cubicBezTo>
                  <a:close/>
                  <a:moveTo>
                    <a:pt x="10462" y="1350"/>
                  </a:moveTo>
                  <a:cubicBezTo>
                    <a:pt x="10462" y="1350"/>
                    <a:pt x="10462" y="2700"/>
                    <a:pt x="10462" y="2700"/>
                  </a:cubicBezTo>
                  <a:lnTo>
                    <a:pt x="11138" y="2700"/>
                  </a:lnTo>
                  <a:lnTo>
                    <a:pt x="11138" y="1350"/>
                  </a:lnTo>
                  <a:lnTo>
                    <a:pt x="10462" y="1350"/>
                  </a:lnTo>
                  <a:close/>
                  <a:moveTo>
                    <a:pt x="10462" y="4050"/>
                  </a:moveTo>
                  <a:lnTo>
                    <a:pt x="10462" y="10937"/>
                  </a:lnTo>
                  <a:lnTo>
                    <a:pt x="13595" y="14080"/>
                  </a:lnTo>
                  <a:lnTo>
                    <a:pt x="14080" y="13595"/>
                  </a:lnTo>
                  <a:lnTo>
                    <a:pt x="11138" y="10663"/>
                  </a:lnTo>
                  <a:cubicBezTo>
                    <a:pt x="11138" y="10663"/>
                    <a:pt x="11138" y="4050"/>
                    <a:pt x="11138" y="4050"/>
                  </a:cubicBezTo>
                  <a:lnTo>
                    <a:pt x="10462" y="4050"/>
                  </a:lnTo>
                  <a:close/>
                  <a:moveTo>
                    <a:pt x="1350" y="10462"/>
                  </a:moveTo>
                  <a:cubicBezTo>
                    <a:pt x="1350" y="10462"/>
                    <a:pt x="1350" y="11138"/>
                    <a:pt x="1350" y="11138"/>
                  </a:cubicBezTo>
                  <a:lnTo>
                    <a:pt x="2700" y="11138"/>
                  </a:lnTo>
                  <a:lnTo>
                    <a:pt x="2700" y="10462"/>
                  </a:lnTo>
                  <a:lnTo>
                    <a:pt x="1350" y="10462"/>
                  </a:lnTo>
                  <a:close/>
                  <a:moveTo>
                    <a:pt x="18900" y="10462"/>
                  </a:moveTo>
                  <a:cubicBezTo>
                    <a:pt x="18900" y="10462"/>
                    <a:pt x="18900" y="11138"/>
                    <a:pt x="18900" y="11138"/>
                  </a:cubicBezTo>
                  <a:lnTo>
                    <a:pt x="20250" y="11138"/>
                  </a:lnTo>
                  <a:lnTo>
                    <a:pt x="20250" y="10462"/>
                  </a:lnTo>
                  <a:lnTo>
                    <a:pt x="18900" y="10462"/>
                  </a:lnTo>
                  <a:close/>
                  <a:moveTo>
                    <a:pt x="10462" y="18900"/>
                  </a:moveTo>
                  <a:cubicBezTo>
                    <a:pt x="10462" y="18900"/>
                    <a:pt x="10462" y="20250"/>
                    <a:pt x="10462" y="20250"/>
                  </a:cubicBezTo>
                  <a:lnTo>
                    <a:pt x="11138" y="20250"/>
                  </a:lnTo>
                  <a:lnTo>
                    <a:pt x="11138" y="18900"/>
                  </a:lnTo>
                  <a:lnTo>
                    <a:pt x="10462" y="1890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3613E44-57A5-43E9-9D40-AFA4F36FCF5D}"/>
              </a:ext>
            </a:extLst>
          </p:cNvPr>
          <p:cNvGrpSpPr/>
          <p:nvPr/>
        </p:nvGrpSpPr>
        <p:grpSpPr>
          <a:xfrm>
            <a:off x="1416425" y="1990671"/>
            <a:ext cx="778465" cy="778463"/>
            <a:chOff x="9131732" y="2431942"/>
            <a:chExt cx="792085" cy="792084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BF0771C-103D-46A3-8534-D0F241517302}"/>
                </a:ext>
              </a:extLst>
            </p:cNvPr>
            <p:cNvSpPr/>
            <p:nvPr/>
          </p:nvSpPr>
          <p:spPr>
            <a:xfrm flipH="1">
              <a:off x="9131732" y="2431942"/>
              <a:ext cx="792085" cy="792084"/>
            </a:xfrm>
            <a:prstGeom prst="ellipse">
              <a:avLst/>
            </a:prstGeom>
            <a:noFill/>
            <a:ln w="12700">
              <a:solidFill>
                <a:srgbClr val="39425D"/>
              </a:solidFill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ACA0587-633C-4385-9853-1CB619E8A31B}"/>
                </a:ext>
              </a:extLst>
            </p:cNvPr>
            <p:cNvSpPr/>
            <p:nvPr/>
          </p:nvSpPr>
          <p:spPr>
            <a:xfrm>
              <a:off x="9379535" y="2679743"/>
              <a:ext cx="296480" cy="29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4" y="1124"/>
                    <a:pt x="3164" y="3164"/>
                  </a:cubicBezTo>
                  <a:cubicBezTo>
                    <a:pt x="1124" y="5203"/>
                    <a:pt x="0" y="7915"/>
                    <a:pt x="0" y="10800"/>
                  </a:cubicBezTo>
                  <a:cubicBezTo>
                    <a:pt x="0" y="13685"/>
                    <a:pt x="1124" y="16396"/>
                    <a:pt x="3164" y="18436"/>
                  </a:cubicBezTo>
                  <a:cubicBezTo>
                    <a:pt x="5204" y="20476"/>
                    <a:pt x="7915" y="21600"/>
                    <a:pt x="10800" y="21600"/>
                  </a:cubicBezTo>
                  <a:cubicBezTo>
                    <a:pt x="13685" y="21600"/>
                    <a:pt x="16396" y="20476"/>
                    <a:pt x="18436" y="18436"/>
                  </a:cubicBezTo>
                  <a:cubicBezTo>
                    <a:pt x="20476" y="16397"/>
                    <a:pt x="21600" y="13685"/>
                    <a:pt x="21600" y="10800"/>
                  </a:cubicBezTo>
                  <a:cubicBezTo>
                    <a:pt x="21600" y="7915"/>
                    <a:pt x="20476" y="5204"/>
                    <a:pt x="18436" y="3164"/>
                  </a:cubicBezTo>
                  <a:cubicBezTo>
                    <a:pt x="16396" y="1124"/>
                    <a:pt x="13685" y="0"/>
                    <a:pt x="10800" y="0"/>
                  </a:cubicBezTo>
                  <a:close/>
                  <a:moveTo>
                    <a:pt x="10800" y="675"/>
                  </a:moveTo>
                  <a:cubicBezTo>
                    <a:pt x="13505" y="675"/>
                    <a:pt x="16049" y="1726"/>
                    <a:pt x="17961" y="3639"/>
                  </a:cubicBezTo>
                  <a:cubicBezTo>
                    <a:pt x="19874" y="5551"/>
                    <a:pt x="20925" y="8096"/>
                    <a:pt x="20925" y="10800"/>
                  </a:cubicBezTo>
                  <a:cubicBezTo>
                    <a:pt x="20925" y="13505"/>
                    <a:pt x="19874" y="16049"/>
                    <a:pt x="17961" y="17961"/>
                  </a:cubicBezTo>
                  <a:cubicBezTo>
                    <a:pt x="16049" y="19874"/>
                    <a:pt x="13505" y="20925"/>
                    <a:pt x="10800" y="20925"/>
                  </a:cubicBezTo>
                  <a:cubicBezTo>
                    <a:pt x="8096" y="20925"/>
                    <a:pt x="5551" y="19874"/>
                    <a:pt x="3639" y="17961"/>
                  </a:cubicBezTo>
                  <a:cubicBezTo>
                    <a:pt x="1726" y="16049"/>
                    <a:pt x="675" y="13505"/>
                    <a:pt x="675" y="10800"/>
                  </a:cubicBezTo>
                  <a:cubicBezTo>
                    <a:pt x="675" y="8096"/>
                    <a:pt x="1726" y="5551"/>
                    <a:pt x="3639" y="3639"/>
                  </a:cubicBezTo>
                  <a:cubicBezTo>
                    <a:pt x="5551" y="1726"/>
                    <a:pt x="8095" y="675"/>
                    <a:pt x="10800" y="675"/>
                  </a:cubicBezTo>
                  <a:close/>
                  <a:moveTo>
                    <a:pt x="10462" y="1350"/>
                  </a:moveTo>
                  <a:cubicBezTo>
                    <a:pt x="10462" y="1350"/>
                    <a:pt x="10462" y="2700"/>
                    <a:pt x="10462" y="2700"/>
                  </a:cubicBezTo>
                  <a:lnTo>
                    <a:pt x="11138" y="2700"/>
                  </a:lnTo>
                  <a:lnTo>
                    <a:pt x="11138" y="1350"/>
                  </a:lnTo>
                  <a:lnTo>
                    <a:pt x="10462" y="1350"/>
                  </a:lnTo>
                  <a:close/>
                  <a:moveTo>
                    <a:pt x="10462" y="4050"/>
                  </a:moveTo>
                  <a:lnTo>
                    <a:pt x="10462" y="10937"/>
                  </a:lnTo>
                  <a:lnTo>
                    <a:pt x="13595" y="14080"/>
                  </a:lnTo>
                  <a:lnTo>
                    <a:pt x="14080" y="13595"/>
                  </a:lnTo>
                  <a:lnTo>
                    <a:pt x="11138" y="10663"/>
                  </a:lnTo>
                  <a:cubicBezTo>
                    <a:pt x="11138" y="10663"/>
                    <a:pt x="11138" y="4050"/>
                    <a:pt x="11138" y="4050"/>
                  </a:cubicBezTo>
                  <a:lnTo>
                    <a:pt x="10462" y="4050"/>
                  </a:lnTo>
                  <a:close/>
                  <a:moveTo>
                    <a:pt x="1350" y="10462"/>
                  </a:moveTo>
                  <a:cubicBezTo>
                    <a:pt x="1350" y="10462"/>
                    <a:pt x="1350" y="11138"/>
                    <a:pt x="1350" y="11138"/>
                  </a:cubicBezTo>
                  <a:lnTo>
                    <a:pt x="2700" y="11138"/>
                  </a:lnTo>
                  <a:lnTo>
                    <a:pt x="2700" y="10462"/>
                  </a:lnTo>
                  <a:lnTo>
                    <a:pt x="1350" y="10462"/>
                  </a:lnTo>
                  <a:close/>
                  <a:moveTo>
                    <a:pt x="18900" y="10462"/>
                  </a:moveTo>
                  <a:cubicBezTo>
                    <a:pt x="18900" y="10462"/>
                    <a:pt x="18900" y="11138"/>
                    <a:pt x="18900" y="11138"/>
                  </a:cubicBezTo>
                  <a:lnTo>
                    <a:pt x="20250" y="11138"/>
                  </a:lnTo>
                  <a:lnTo>
                    <a:pt x="20250" y="10462"/>
                  </a:lnTo>
                  <a:lnTo>
                    <a:pt x="18900" y="10462"/>
                  </a:lnTo>
                  <a:close/>
                  <a:moveTo>
                    <a:pt x="10462" y="18900"/>
                  </a:moveTo>
                  <a:cubicBezTo>
                    <a:pt x="10462" y="18900"/>
                    <a:pt x="10462" y="20250"/>
                    <a:pt x="10462" y="20250"/>
                  </a:cubicBezTo>
                  <a:lnTo>
                    <a:pt x="11138" y="20250"/>
                  </a:lnTo>
                  <a:lnTo>
                    <a:pt x="11138" y="18900"/>
                  </a:lnTo>
                  <a:lnTo>
                    <a:pt x="10462" y="18900"/>
                  </a:lnTo>
                  <a:close/>
                </a:path>
              </a:pathLst>
            </a:custGeom>
            <a:noFill/>
            <a:ln w="12700">
              <a:solidFill>
                <a:srgbClr val="39425D"/>
              </a:solidFill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C267460-78D0-4FC7-B8D0-2B717C173D3C}"/>
              </a:ext>
            </a:extLst>
          </p:cNvPr>
          <p:cNvGrpSpPr/>
          <p:nvPr/>
        </p:nvGrpSpPr>
        <p:grpSpPr>
          <a:xfrm>
            <a:off x="1416425" y="4557220"/>
            <a:ext cx="778465" cy="778463"/>
            <a:chOff x="9131732" y="2431942"/>
            <a:chExt cx="792085" cy="792084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178D416-75F7-4BF3-99FE-457A066C0FE6}"/>
                </a:ext>
              </a:extLst>
            </p:cNvPr>
            <p:cNvSpPr/>
            <p:nvPr/>
          </p:nvSpPr>
          <p:spPr>
            <a:xfrm flipH="1">
              <a:off x="9131732" y="2431942"/>
              <a:ext cx="792085" cy="792084"/>
            </a:xfrm>
            <a:prstGeom prst="ellipse">
              <a:avLst/>
            </a:prstGeom>
            <a:solidFill>
              <a:srgbClr val="39425D"/>
            </a:solidFill>
            <a:ln w="12700"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CB808E3-51E4-4EDB-8690-F90371288AE0}"/>
                </a:ext>
              </a:extLst>
            </p:cNvPr>
            <p:cNvSpPr/>
            <p:nvPr/>
          </p:nvSpPr>
          <p:spPr>
            <a:xfrm>
              <a:off x="9379535" y="2679743"/>
              <a:ext cx="296480" cy="29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4" y="1124"/>
                    <a:pt x="3164" y="3164"/>
                  </a:cubicBezTo>
                  <a:cubicBezTo>
                    <a:pt x="1124" y="5203"/>
                    <a:pt x="0" y="7915"/>
                    <a:pt x="0" y="10800"/>
                  </a:cubicBezTo>
                  <a:cubicBezTo>
                    <a:pt x="0" y="13685"/>
                    <a:pt x="1124" y="16396"/>
                    <a:pt x="3164" y="18436"/>
                  </a:cubicBezTo>
                  <a:cubicBezTo>
                    <a:pt x="5204" y="20476"/>
                    <a:pt x="7915" y="21600"/>
                    <a:pt x="10800" y="21600"/>
                  </a:cubicBezTo>
                  <a:cubicBezTo>
                    <a:pt x="13685" y="21600"/>
                    <a:pt x="16396" y="20476"/>
                    <a:pt x="18436" y="18436"/>
                  </a:cubicBezTo>
                  <a:cubicBezTo>
                    <a:pt x="20476" y="16397"/>
                    <a:pt x="21600" y="13685"/>
                    <a:pt x="21600" y="10800"/>
                  </a:cubicBezTo>
                  <a:cubicBezTo>
                    <a:pt x="21600" y="7915"/>
                    <a:pt x="20476" y="5204"/>
                    <a:pt x="18436" y="3164"/>
                  </a:cubicBezTo>
                  <a:cubicBezTo>
                    <a:pt x="16396" y="1124"/>
                    <a:pt x="13685" y="0"/>
                    <a:pt x="10800" y="0"/>
                  </a:cubicBezTo>
                  <a:close/>
                  <a:moveTo>
                    <a:pt x="10800" y="675"/>
                  </a:moveTo>
                  <a:cubicBezTo>
                    <a:pt x="13505" y="675"/>
                    <a:pt x="16049" y="1726"/>
                    <a:pt x="17961" y="3639"/>
                  </a:cubicBezTo>
                  <a:cubicBezTo>
                    <a:pt x="19874" y="5551"/>
                    <a:pt x="20925" y="8096"/>
                    <a:pt x="20925" y="10800"/>
                  </a:cubicBezTo>
                  <a:cubicBezTo>
                    <a:pt x="20925" y="13505"/>
                    <a:pt x="19874" y="16049"/>
                    <a:pt x="17961" y="17961"/>
                  </a:cubicBezTo>
                  <a:cubicBezTo>
                    <a:pt x="16049" y="19874"/>
                    <a:pt x="13505" y="20925"/>
                    <a:pt x="10800" y="20925"/>
                  </a:cubicBezTo>
                  <a:cubicBezTo>
                    <a:pt x="8096" y="20925"/>
                    <a:pt x="5551" y="19874"/>
                    <a:pt x="3639" y="17961"/>
                  </a:cubicBezTo>
                  <a:cubicBezTo>
                    <a:pt x="1726" y="16049"/>
                    <a:pt x="675" y="13505"/>
                    <a:pt x="675" y="10800"/>
                  </a:cubicBezTo>
                  <a:cubicBezTo>
                    <a:pt x="675" y="8096"/>
                    <a:pt x="1726" y="5551"/>
                    <a:pt x="3639" y="3639"/>
                  </a:cubicBezTo>
                  <a:cubicBezTo>
                    <a:pt x="5551" y="1726"/>
                    <a:pt x="8095" y="675"/>
                    <a:pt x="10800" y="675"/>
                  </a:cubicBezTo>
                  <a:close/>
                  <a:moveTo>
                    <a:pt x="10462" y="1350"/>
                  </a:moveTo>
                  <a:cubicBezTo>
                    <a:pt x="10462" y="1350"/>
                    <a:pt x="10462" y="2700"/>
                    <a:pt x="10462" y="2700"/>
                  </a:cubicBezTo>
                  <a:lnTo>
                    <a:pt x="11138" y="2700"/>
                  </a:lnTo>
                  <a:lnTo>
                    <a:pt x="11138" y="1350"/>
                  </a:lnTo>
                  <a:lnTo>
                    <a:pt x="10462" y="1350"/>
                  </a:lnTo>
                  <a:close/>
                  <a:moveTo>
                    <a:pt x="10462" y="4050"/>
                  </a:moveTo>
                  <a:lnTo>
                    <a:pt x="10462" y="10937"/>
                  </a:lnTo>
                  <a:lnTo>
                    <a:pt x="13595" y="14080"/>
                  </a:lnTo>
                  <a:lnTo>
                    <a:pt x="14080" y="13595"/>
                  </a:lnTo>
                  <a:lnTo>
                    <a:pt x="11138" y="10663"/>
                  </a:lnTo>
                  <a:cubicBezTo>
                    <a:pt x="11138" y="10663"/>
                    <a:pt x="11138" y="4050"/>
                    <a:pt x="11138" y="4050"/>
                  </a:cubicBezTo>
                  <a:lnTo>
                    <a:pt x="10462" y="4050"/>
                  </a:lnTo>
                  <a:close/>
                  <a:moveTo>
                    <a:pt x="1350" y="10462"/>
                  </a:moveTo>
                  <a:cubicBezTo>
                    <a:pt x="1350" y="10462"/>
                    <a:pt x="1350" y="11138"/>
                    <a:pt x="1350" y="11138"/>
                  </a:cubicBezTo>
                  <a:lnTo>
                    <a:pt x="2700" y="11138"/>
                  </a:lnTo>
                  <a:lnTo>
                    <a:pt x="2700" y="10462"/>
                  </a:lnTo>
                  <a:lnTo>
                    <a:pt x="1350" y="10462"/>
                  </a:lnTo>
                  <a:close/>
                  <a:moveTo>
                    <a:pt x="18900" y="10462"/>
                  </a:moveTo>
                  <a:cubicBezTo>
                    <a:pt x="18900" y="10462"/>
                    <a:pt x="18900" y="11138"/>
                    <a:pt x="18900" y="11138"/>
                  </a:cubicBezTo>
                  <a:lnTo>
                    <a:pt x="20250" y="11138"/>
                  </a:lnTo>
                  <a:lnTo>
                    <a:pt x="20250" y="10462"/>
                  </a:lnTo>
                  <a:lnTo>
                    <a:pt x="18900" y="10462"/>
                  </a:lnTo>
                  <a:close/>
                  <a:moveTo>
                    <a:pt x="10462" y="18900"/>
                  </a:moveTo>
                  <a:cubicBezTo>
                    <a:pt x="10462" y="18900"/>
                    <a:pt x="10462" y="20250"/>
                    <a:pt x="10462" y="20250"/>
                  </a:cubicBezTo>
                  <a:lnTo>
                    <a:pt x="11138" y="20250"/>
                  </a:lnTo>
                  <a:lnTo>
                    <a:pt x="11138" y="18900"/>
                  </a:lnTo>
                  <a:lnTo>
                    <a:pt x="10462" y="1890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7EC79E3-88B7-4F5C-B264-A710889AAA62}"/>
              </a:ext>
            </a:extLst>
          </p:cNvPr>
          <p:cNvSpPr txBox="1"/>
          <p:nvPr/>
        </p:nvSpPr>
        <p:spPr>
          <a:xfrm>
            <a:off x="2611837" y="1919176"/>
            <a:ext cx="2839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Crawling &amp; database</a:t>
            </a:r>
          </a:p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戴语彤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870025-A39A-417B-BA2E-AB1561E7D07D}"/>
              </a:ext>
            </a:extLst>
          </p:cNvPr>
          <p:cNvGrpSpPr/>
          <p:nvPr/>
        </p:nvGrpSpPr>
        <p:grpSpPr>
          <a:xfrm>
            <a:off x="6644194" y="4511201"/>
            <a:ext cx="778465" cy="778463"/>
            <a:chOff x="9131732" y="2431942"/>
            <a:chExt cx="792085" cy="79208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95FE7E4-2921-4A68-81CA-904DA532763A}"/>
                </a:ext>
              </a:extLst>
            </p:cNvPr>
            <p:cNvSpPr/>
            <p:nvPr/>
          </p:nvSpPr>
          <p:spPr>
            <a:xfrm flipH="1">
              <a:off x="9131732" y="2431942"/>
              <a:ext cx="792085" cy="792084"/>
            </a:xfrm>
            <a:prstGeom prst="ellipse">
              <a:avLst/>
            </a:prstGeom>
            <a:noFill/>
            <a:ln w="12700">
              <a:solidFill>
                <a:srgbClr val="39425D"/>
              </a:solidFill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86A2CCA-5BCE-424D-8B4C-A00AA91B57F7}"/>
                </a:ext>
              </a:extLst>
            </p:cNvPr>
            <p:cNvSpPr/>
            <p:nvPr/>
          </p:nvSpPr>
          <p:spPr>
            <a:xfrm>
              <a:off x="9379535" y="2679743"/>
              <a:ext cx="296480" cy="29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4" y="1124"/>
                    <a:pt x="3164" y="3164"/>
                  </a:cubicBezTo>
                  <a:cubicBezTo>
                    <a:pt x="1124" y="5203"/>
                    <a:pt x="0" y="7915"/>
                    <a:pt x="0" y="10800"/>
                  </a:cubicBezTo>
                  <a:cubicBezTo>
                    <a:pt x="0" y="13685"/>
                    <a:pt x="1124" y="16396"/>
                    <a:pt x="3164" y="18436"/>
                  </a:cubicBezTo>
                  <a:cubicBezTo>
                    <a:pt x="5204" y="20476"/>
                    <a:pt x="7915" y="21600"/>
                    <a:pt x="10800" y="21600"/>
                  </a:cubicBezTo>
                  <a:cubicBezTo>
                    <a:pt x="13685" y="21600"/>
                    <a:pt x="16396" y="20476"/>
                    <a:pt x="18436" y="18436"/>
                  </a:cubicBezTo>
                  <a:cubicBezTo>
                    <a:pt x="20476" y="16397"/>
                    <a:pt x="21600" y="13685"/>
                    <a:pt x="21600" y="10800"/>
                  </a:cubicBezTo>
                  <a:cubicBezTo>
                    <a:pt x="21600" y="7915"/>
                    <a:pt x="20476" y="5204"/>
                    <a:pt x="18436" y="3164"/>
                  </a:cubicBezTo>
                  <a:cubicBezTo>
                    <a:pt x="16396" y="1124"/>
                    <a:pt x="13685" y="0"/>
                    <a:pt x="10800" y="0"/>
                  </a:cubicBezTo>
                  <a:close/>
                  <a:moveTo>
                    <a:pt x="10800" y="675"/>
                  </a:moveTo>
                  <a:cubicBezTo>
                    <a:pt x="13505" y="675"/>
                    <a:pt x="16049" y="1726"/>
                    <a:pt x="17961" y="3639"/>
                  </a:cubicBezTo>
                  <a:cubicBezTo>
                    <a:pt x="19874" y="5551"/>
                    <a:pt x="20925" y="8096"/>
                    <a:pt x="20925" y="10800"/>
                  </a:cubicBezTo>
                  <a:cubicBezTo>
                    <a:pt x="20925" y="13505"/>
                    <a:pt x="19874" y="16049"/>
                    <a:pt x="17961" y="17961"/>
                  </a:cubicBezTo>
                  <a:cubicBezTo>
                    <a:pt x="16049" y="19874"/>
                    <a:pt x="13505" y="20925"/>
                    <a:pt x="10800" y="20925"/>
                  </a:cubicBezTo>
                  <a:cubicBezTo>
                    <a:pt x="8096" y="20925"/>
                    <a:pt x="5551" y="19874"/>
                    <a:pt x="3639" y="17961"/>
                  </a:cubicBezTo>
                  <a:cubicBezTo>
                    <a:pt x="1726" y="16049"/>
                    <a:pt x="675" y="13505"/>
                    <a:pt x="675" y="10800"/>
                  </a:cubicBezTo>
                  <a:cubicBezTo>
                    <a:pt x="675" y="8096"/>
                    <a:pt x="1726" y="5551"/>
                    <a:pt x="3639" y="3639"/>
                  </a:cubicBezTo>
                  <a:cubicBezTo>
                    <a:pt x="5551" y="1726"/>
                    <a:pt x="8095" y="675"/>
                    <a:pt x="10800" y="675"/>
                  </a:cubicBezTo>
                  <a:close/>
                  <a:moveTo>
                    <a:pt x="10462" y="1350"/>
                  </a:moveTo>
                  <a:cubicBezTo>
                    <a:pt x="10462" y="1350"/>
                    <a:pt x="10462" y="2700"/>
                    <a:pt x="10462" y="2700"/>
                  </a:cubicBezTo>
                  <a:lnTo>
                    <a:pt x="11138" y="2700"/>
                  </a:lnTo>
                  <a:lnTo>
                    <a:pt x="11138" y="1350"/>
                  </a:lnTo>
                  <a:lnTo>
                    <a:pt x="10462" y="1350"/>
                  </a:lnTo>
                  <a:close/>
                  <a:moveTo>
                    <a:pt x="10462" y="4050"/>
                  </a:moveTo>
                  <a:lnTo>
                    <a:pt x="10462" y="10937"/>
                  </a:lnTo>
                  <a:lnTo>
                    <a:pt x="13595" y="14080"/>
                  </a:lnTo>
                  <a:lnTo>
                    <a:pt x="14080" y="13595"/>
                  </a:lnTo>
                  <a:lnTo>
                    <a:pt x="11138" y="10663"/>
                  </a:lnTo>
                  <a:cubicBezTo>
                    <a:pt x="11138" y="10663"/>
                    <a:pt x="11138" y="4050"/>
                    <a:pt x="11138" y="4050"/>
                  </a:cubicBezTo>
                  <a:lnTo>
                    <a:pt x="10462" y="4050"/>
                  </a:lnTo>
                  <a:close/>
                  <a:moveTo>
                    <a:pt x="1350" y="10462"/>
                  </a:moveTo>
                  <a:cubicBezTo>
                    <a:pt x="1350" y="10462"/>
                    <a:pt x="1350" y="11138"/>
                    <a:pt x="1350" y="11138"/>
                  </a:cubicBezTo>
                  <a:lnTo>
                    <a:pt x="2700" y="11138"/>
                  </a:lnTo>
                  <a:lnTo>
                    <a:pt x="2700" y="10462"/>
                  </a:lnTo>
                  <a:lnTo>
                    <a:pt x="1350" y="10462"/>
                  </a:lnTo>
                  <a:close/>
                  <a:moveTo>
                    <a:pt x="18900" y="10462"/>
                  </a:moveTo>
                  <a:cubicBezTo>
                    <a:pt x="18900" y="10462"/>
                    <a:pt x="18900" y="11138"/>
                    <a:pt x="18900" y="11138"/>
                  </a:cubicBezTo>
                  <a:lnTo>
                    <a:pt x="20250" y="11138"/>
                  </a:lnTo>
                  <a:lnTo>
                    <a:pt x="20250" y="10462"/>
                  </a:lnTo>
                  <a:lnTo>
                    <a:pt x="18900" y="10462"/>
                  </a:lnTo>
                  <a:close/>
                  <a:moveTo>
                    <a:pt x="10462" y="18900"/>
                  </a:moveTo>
                  <a:cubicBezTo>
                    <a:pt x="10462" y="18900"/>
                    <a:pt x="10462" y="20250"/>
                    <a:pt x="10462" y="20250"/>
                  </a:cubicBezTo>
                  <a:lnTo>
                    <a:pt x="11138" y="20250"/>
                  </a:lnTo>
                  <a:lnTo>
                    <a:pt x="11138" y="18900"/>
                  </a:lnTo>
                  <a:lnTo>
                    <a:pt x="10462" y="18900"/>
                  </a:lnTo>
                  <a:close/>
                </a:path>
              </a:pathLst>
            </a:custGeom>
            <a:noFill/>
            <a:ln w="12700">
              <a:solidFill>
                <a:srgbClr val="39425D"/>
              </a:solidFill>
              <a:miter lim="400000"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721B323-7084-4F82-AEB2-9D1A5764002A}"/>
              </a:ext>
            </a:extLst>
          </p:cNvPr>
          <p:cNvSpPr txBox="1"/>
          <p:nvPr/>
        </p:nvSpPr>
        <p:spPr>
          <a:xfrm>
            <a:off x="2611837" y="4469397"/>
            <a:ext cx="283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visualization</a:t>
            </a:r>
          </a:p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申艾瑶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049F1C-64E2-403D-8F4C-D53C91D59354}"/>
              </a:ext>
            </a:extLst>
          </p:cNvPr>
          <p:cNvSpPr txBox="1"/>
          <p:nvPr/>
        </p:nvSpPr>
        <p:spPr>
          <a:xfrm>
            <a:off x="8160199" y="1988929"/>
            <a:ext cx="2839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Searching engine</a:t>
            </a:r>
          </a:p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杨冬宁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9D4FFB-2447-45BD-B726-46C6111B9773}"/>
              </a:ext>
            </a:extLst>
          </p:cNvPr>
          <p:cNvSpPr txBox="1"/>
          <p:nvPr/>
        </p:nvSpPr>
        <p:spPr>
          <a:xfrm>
            <a:off x="8160199" y="4465890"/>
            <a:ext cx="283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website</a:t>
            </a:r>
          </a:p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葛媛 俞快</a:t>
            </a:r>
          </a:p>
        </p:txBody>
      </p:sp>
    </p:spTree>
    <p:extLst>
      <p:ext uri="{BB962C8B-B14F-4D97-AF65-F5344CB8AC3E}">
        <p14:creationId xmlns:p14="http://schemas.microsoft.com/office/powerpoint/2010/main" val="6796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E81521-6E11-4BAB-90F0-4BCBAB8EC344}"/>
              </a:ext>
            </a:extLst>
          </p:cNvPr>
          <p:cNvSpPr/>
          <p:nvPr/>
        </p:nvSpPr>
        <p:spPr>
          <a:xfrm>
            <a:off x="0" y="2008206"/>
            <a:ext cx="12229246" cy="4057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1350716" y="207653"/>
            <a:ext cx="283992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1219170"/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exhibition</a:t>
            </a:r>
            <a:endParaRPr lang="en-GB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A718A11-BD88-475C-AC5D-B91E03BB9CF5}"/>
              </a:ext>
            </a:extLst>
          </p:cNvPr>
          <p:cNvGrpSpPr/>
          <p:nvPr/>
        </p:nvGrpSpPr>
        <p:grpSpPr>
          <a:xfrm>
            <a:off x="114246" y="-882931"/>
            <a:ext cx="1077344" cy="1633601"/>
            <a:chOff x="2938987" y="-6105291"/>
            <a:chExt cx="4511410" cy="6840756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A86F098-BE98-4596-BF33-5BC9ECEF1667}"/>
                </a:ext>
              </a:extLst>
            </p:cNvPr>
            <p:cNvSpPr/>
            <p:nvPr/>
          </p:nvSpPr>
          <p:spPr>
            <a:xfrm rot="2675650">
              <a:off x="2938987" y="-5181936"/>
              <a:ext cx="4418326" cy="591740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B718C13-393E-4DC1-BAF8-E2CD6ABDA204}"/>
                </a:ext>
              </a:extLst>
            </p:cNvPr>
            <p:cNvSpPr/>
            <p:nvPr/>
          </p:nvSpPr>
          <p:spPr>
            <a:xfrm rot="2675650">
              <a:off x="2974405" y="-6105291"/>
              <a:ext cx="4475992" cy="5731445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17" name="TextBox 25">
            <a:extLst>
              <a:ext uri="{FF2B5EF4-FFF2-40B4-BE49-F238E27FC236}">
                <a16:creationId xmlns:a16="http://schemas.microsoft.com/office/drawing/2014/main" id="{687FA1D9-60E2-44E4-8BD0-77C2CF3A2431}"/>
              </a:ext>
            </a:extLst>
          </p:cNvPr>
          <p:cNvSpPr txBox="1"/>
          <p:nvPr/>
        </p:nvSpPr>
        <p:spPr>
          <a:xfrm>
            <a:off x="351693" y="3323492"/>
            <a:ext cx="12229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60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Please watch the exhibition</a:t>
            </a:r>
            <a:endParaRPr lang="zh-CN" altLang="en-US" sz="6000" b="1" spc="300" dirty="0">
              <a:solidFill>
                <a:schemeClr val="bg1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3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04F8EE-DADA-49C7-B3EF-A850195E59C4}"/>
              </a:ext>
            </a:extLst>
          </p:cNvPr>
          <p:cNvGrpSpPr/>
          <p:nvPr/>
        </p:nvGrpSpPr>
        <p:grpSpPr>
          <a:xfrm>
            <a:off x="2542903" y="5929914"/>
            <a:ext cx="8029901" cy="7591318"/>
            <a:chOff x="3458714" y="5983166"/>
            <a:chExt cx="8415839" cy="795617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070EC654-F10B-4B83-B46B-317ED883C1B6}"/>
                </a:ext>
              </a:extLst>
            </p:cNvPr>
            <p:cNvSpPr/>
            <p:nvPr/>
          </p:nvSpPr>
          <p:spPr>
            <a:xfrm rot="2675650">
              <a:off x="3458714" y="5983166"/>
              <a:ext cx="5631531" cy="7542229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E47DF36B-D89C-4DF8-951A-D46071D21566}"/>
                </a:ext>
              </a:extLst>
            </p:cNvPr>
            <p:cNvSpPr/>
            <p:nvPr/>
          </p:nvSpPr>
          <p:spPr>
            <a:xfrm rot="2675650">
              <a:off x="6243022" y="6397114"/>
              <a:ext cx="5631531" cy="7542229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3D9724D-B437-4C4D-BC74-4C4CA4BDB5F7}"/>
              </a:ext>
            </a:extLst>
          </p:cNvPr>
          <p:cNvSpPr/>
          <p:nvPr/>
        </p:nvSpPr>
        <p:spPr>
          <a:xfrm rot="2554597">
            <a:off x="-2645171" y="1917535"/>
            <a:ext cx="5142954" cy="4892079"/>
          </a:xfrm>
          <a:prstGeom prst="roundRect">
            <a:avLst>
              <a:gd name="adj" fmla="val 15577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BA9565-5D20-453C-BFEA-0B6F72F3384D}"/>
              </a:ext>
            </a:extLst>
          </p:cNvPr>
          <p:cNvSpPr/>
          <p:nvPr/>
        </p:nvSpPr>
        <p:spPr>
          <a:xfrm>
            <a:off x="6562725" y="2193031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b="1" spc="4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REPORT</a:t>
            </a:r>
            <a:endParaRPr kumimoji="0" lang="zh-CN" altLang="en-US" sz="66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AD3232-33F2-471B-9445-068CDAD21B50}"/>
              </a:ext>
            </a:extLst>
          </p:cNvPr>
          <p:cNvSpPr/>
          <p:nvPr/>
        </p:nvSpPr>
        <p:spPr>
          <a:xfrm>
            <a:off x="6562725" y="3208634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60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感谢观看与指导</a:t>
            </a:r>
            <a:endParaRPr kumimoji="0" lang="zh-CN" altLang="en-US" sz="4800" b="0" i="0" u="none" strike="noStrike" kern="1200" cap="none" spc="6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3C7125D-205C-41B7-AFD1-1F2CA17E7BD5}"/>
              </a:ext>
            </a:extLst>
          </p:cNvPr>
          <p:cNvSpPr/>
          <p:nvPr/>
        </p:nvSpPr>
        <p:spPr>
          <a:xfrm rot="2554597">
            <a:off x="-2031210" y="2440384"/>
            <a:ext cx="3996899" cy="4207238"/>
          </a:xfrm>
          <a:prstGeom prst="roundRect">
            <a:avLst>
              <a:gd name="adj" fmla="val 15577"/>
            </a:avLst>
          </a:prstGeom>
          <a:blipFill>
            <a:blip r:embed="rId4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8DE03B-FAD7-4BC2-8D47-EA147C10C79F}"/>
              </a:ext>
            </a:extLst>
          </p:cNvPr>
          <p:cNvGrpSpPr/>
          <p:nvPr/>
        </p:nvGrpSpPr>
        <p:grpSpPr>
          <a:xfrm>
            <a:off x="2077939" y="-5960314"/>
            <a:ext cx="5820470" cy="8795533"/>
            <a:chOff x="2077939" y="-5960314"/>
            <a:chExt cx="5820470" cy="8795533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918C08D-C9C5-480D-BEFB-3BCA796FE8D8}"/>
                </a:ext>
              </a:extLst>
            </p:cNvPr>
            <p:cNvSpPr/>
            <p:nvPr/>
          </p:nvSpPr>
          <p:spPr>
            <a:xfrm rot="2675650">
              <a:off x="2077939" y="-4960052"/>
              <a:ext cx="5820470" cy="779527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E139EED-2634-4390-9ECD-525BD34BA9C3}"/>
                </a:ext>
              </a:extLst>
            </p:cNvPr>
            <p:cNvSpPr/>
            <p:nvPr/>
          </p:nvSpPr>
          <p:spPr>
            <a:xfrm rot="2675650">
              <a:off x="2172410" y="-5960314"/>
              <a:ext cx="5631531" cy="7542229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82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8C5855A-7189-43BD-83FA-0300DA58BC4F}"/>
              </a:ext>
            </a:extLst>
          </p:cNvPr>
          <p:cNvSpPr/>
          <p:nvPr/>
        </p:nvSpPr>
        <p:spPr>
          <a:xfrm rot="2554597">
            <a:off x="10027562" y="5429960"/>
            <a:ext cx="3671869" cy="3865103"/>
          </a:xfrm>
          <a:prstGeom prst="roundRect">
            <a:avLst>
              <a:gd name="adj" fmla="val 15577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cxnSp>
        <p:nvCxnSpPr>
          <p:cNvPr id="4" name="Straight Connector 9"/>
          <p:cNvCxnSpPr/>
          <p:nvPr/>
        </p:nvCxnSpPr>
        <p:spPr>
          <a:xfrm>
            <a:off x="6096000" y="1224037"/>
            <a:ext cx="0" cy="56339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6"/>
          <p:cNvGrpSpPr/>
          <p:nvPr/>
        </p:nvGrpSpPr>
        <p:grpSpPr>
          <a:xfrm>
            <a:off x="5411924" y="334389"/>
            <a:ext cx="1368152" cy="1525504"/>
            <a:chOff x="5411924" y="0"/>
            <a:chExt cx="1368152" cy="1525504"/>
          </a:xfrm>
        </p:grpSpPr>
        <p:sp>
          <p:nvSpPr>
            <p:cNvPr id="26" name="Freeform: Shape 1"/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rgbClr val="39425D"/>
            </a:solidFill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1219170"/>
              <a:endParaRPr sz="2400" dirty="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28" name="TextBox 2"/>
            <p:cNvSpPr txBox="1"/>
            <p:nvPr/>
          </p:nvSpPr>
          <p:spPr>
            <a:xfrm>
              <a:off x="5512435" y="643580"/>
              <a:ext cx="1167129" cy="24606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 defTabSz="1219170"/>
              <a:r>
                <a:rPr lang="en-US" altLang="zh-CN" sz="1867" dirty="0">
                  <a:solidFill>
                    <a:srgbClr val="FFFFFF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CONTENTS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987989" y="3296878"/>
            <a:ext cx="2803244" cy="246221"/>
            <a:chOff x="4490991" y="2826993"/>
            <a:chExt cx="2102433" cy="184666"/>
          </a:xfrm>
        </p:grpSpPr>
        <p:sp>
          <p:nvSpPr>
            <p:cNvPr id="8" name="Oval 13"/>
            <p:cNvSpPr/>
            <p:nvPr/>
          </p:nvSpPr>
          <p:spPr bwMode="auto">
            <a:xfrm>
              <a:off x="4490991" y="2826993"/>
              <a:ext cx="162018" cy="162018"/>
            </a:xfrm>
            <a:prstGeom prst="ellipse">
              <a:avLst/>
            </a:prstGeom>
            <a:solidFill>
              <a:srgbClr val="39425D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219170"/>
              <a:endParaRPr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3009" y="2826993"/>
              <a:ext cx="1940415" cy="184666"/>
            </a:xfrm>
            <a:prstGeom prst="rect">
              <a:avLst/>
            </a:prstGeom>
          </p:spPr>
          <p:txBody>
            <a:bodyPr wrap="none" lIns="192000" tIns="0" rIns="192000" bIns="0">
              <a:noAutofit/>
            </a:bodyPr>
            <a:lstStyle/>
            <a:p>
              <a:pPr defTabSz="1219170"/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Program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 </a:t>
              </a:r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function</a:t>
              </a:r>
              <a:endPara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87989" y="4936771"/>
            <a:ext cx="2803244" cy="246221"/>
            <a:chOff x="4490991" y="4056915"/>
            <a:chExt cx="2102433" cy="184666"/>
          </a:xfrm>
        </p:grpSpPr>
        <p:sp>
          <p:nvSpPr>
            <p:cNvPr id="10" name="Oval 15"/>
            <p:cNvSpPr/>
            <p:nvPr/>
          </p:nvSpPr>
          <p:spPr bwMode="auto">
            <a:xfrm>
              <a:off x="4490991" y="4056915"/>
              <a:ext cx="162018" cy="162018"/>
            </a:xfrm>
            <a:prstGeom prst="ellipse">
              <a:avLst/>
            </a:prstGeom>
            <a:solidFill>
              <a:srgbClr val="39425D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219170"/>
              <a:endParaRPr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20" name="Rectangle 24"/>
            <p:cNvSpPr/>
            <p:nvPr/>
          </p:nvSpPr>
          <p:spPr>
            <a:xfrm>
              <a:off x="4653009" y="4056915"/>
              <a:ext cx="1940415" cy="184666"/>
            </a:xfrm>
            <a:prstGeom prst="rect">
              <a:avLst/>
            </a:prstGeom>
          </p:spPr>
          <p:txBody>
            <a:bodyPr wrap="none" lIns="192000" tIns="0" rIns="192000" bIns="0">
              <a:noAutofit/>
            </a:bodyPr>
            <a:lstStyle/>
            <a:p>
              <a:pPr defTabSz="1219170"/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Division of work</a:t>
              </a:r>
              <a:endPara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400769" y="2439219"/>
            <a:ext cx="2803244" cy="253740"/>
            <a:chOff x="2550576" y="2183745"/>
            <a:chExt cx="2102433" cy="190305"/>
          </a:xfrm>
        </p:grpSpPr>
        <p:sp>
          <p:nvSpPr>
            <p:cNvPr id="7" name="Oval 12"/>
            <p:cNvSpPr/>
            <p:nvPr/>
          </p:nvSpPr>
          <p:spPr bwMode="auto">
            <a:xfrm>
              <a:off x="4490991" y="2212032"/>
              <a:ext cx="162018" cy="162018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219170"/>
              <a:endParaRPr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8" name="Rectangle 27"/>
            <p:cNvSpPr/>
            <p:nvPr/>
          </p:nvSpPr>
          <p:spPr>
            <a:xfrm>
              <a:off x="2550576" y="2183745"/>
              <a:ext cx="1940415" cy="184666"/>
            </a:xfrm>
            <a:prstGeom prst="rect">
              <a:avLst/>
            </a:prstGeom>
          </p:spPr>
          <p:txBody>
            <a:bodyPr wrap="none" lIns="192000" tIns="0" rIns="192000" bIns="0">
              <a:noAutofit/>
            </a:bodyPr>
            <a:lstStyle/>
            <a:p>
              <a:pPr algn="r" defTabSz="1219170"/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Program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 </a:t>
              </a:r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design</a:t>
              </a:r>
              <a:endPara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00769" y="4079114"/>
            <a:ext cx="2803244" cy="253740"/>
            <a:chOff x="2550576" y="3413667"/>
            <a:chExt cx="2102433" cy="190305"/>
          </a:xfrm>
        </p:grpSpPr>
        <p:sp>
          <p:nvSpPr>
            <p:cNvPr id="9" name="Oval 14"/>
            <p:cNvSpPr/>
            <p:nvPr/>
          </p:nvSpPr>
          <p:spPr bwMode="auto">
            <a:xfrm>
              <a:off x="4490991" y="3441954"/>
              <a:ext cx="162018" cy="162018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1219170"/>
              <a:endParaRPr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6" name="Rectangle 30"/>
            <p:cNvSpPr/>
            <p:nvPr/>
          </p:nvSpPr>
          <p:spPr>
            <a:xfrm>
              <a:off x="2550576" y="3413667"/>
              <a:ext cx="1940415" cy="184666"/>
            </a:xfrm>
            <a:prstGeom prst="rect">
              <a:avLst/>
            </a:prstGeom>
          </p:spPr>
          <p:txBody>
            <a:bodyPr wrap="none" lIns="192000" tIns="0" rIns="192000" bIns="0">
              <a:noAutofit/>
            </a:bodyPr>
            <a:lstStyle/>
            <a:p>
              <a:pPr algn="r" defTabSz="1219170"/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Problems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 </a:t>
              </a:r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rPr>
                <a:t>encountered</a:t>
              </a:r>
              <a:endPara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06A5E8F-6D8F-472C-801C-B85AA8580938}"/>
              </a:ext>
            </a:extLst>
          </p:cNvPr>
          <p:cNvSpPr/>
          <p:nvPr/>
        </p:nvSpPr>
        <p:spPr>
          <a:xfrm rot="2675650">
            <a:off x="-3683215" y="-3220008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2FA54B60-E4CC-4216-AFE1-E6A26E7A2EDB}"/>
              </a:ext>
            </a:extLst>
          </p:cNvPr>
          <p:cNvSpPr/>
          <p:nvPr/>
        </p:nvSpPr>
        <p:spPr>
          <a:xfrm rot="2675650">
            <a:off x="9687723" y="2821961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87BA24B-A613-42A2-AEEC-EA23133B2F17}"/>
              </a:ext>
            </a:extLst>
          </p:cNvPr>
          <p:cNvSpPr/>
          <p:nvPr/>
        </p:nvSpPr>
        <p:spPr>
          <a:xfrm rot="2554597">
            <a:off x="-2466012" y="-2361545"/>
            <a:ext cx="4747926" cy="4997788"/>
          </a:xfrm>
          <a:prstGeom prst="roundRect">
            <a:avLst>
              <a:gd name="adj" fmla="val 15577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7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3278F0A-6771-4D7A-881B-04E68B121234}"/>
              </a:ext>
            </a:extLst>
          </p:cNvPr>
          <p:cNvSpPr/>
          <p:nvPr/>
        </p:nvSpPr>
        <p:spPr>
          <a:xfrm rot="2675650">
            <a:off x="4256618" y="-6700899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6DC58D8A-39A9-4E58-93B1-7161CF771B7C}"/>
              </a:ext>
            </a:extLst>
          </p:cNvPr>
          <p:cNvSpPr/>
          <p:nvPr/>
        </p:nvSpPr>
        <p:spPr>
          <a:xfrm rot="2675650">
            <a:off x="10136421" y="1198834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5938A5D-2AC2-43F6-B8BD-5DF79EE71C13}"/>
              </a:ext>
            </a:extLst>
          </p:cNvPr>
          <p:cNvSpPr/>
          <p:nvPr/>
        </p:nvSpPr>
        <p:spPr>
          <a:xfrm rot="2675650">
            <a:off x="10136423" y="-1865232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srgbClr val="FFFFFF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626411" y="2695951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PART 01</a:t>
            </a:r>
            <a:endParaRPr lang="zh-CN" altLang="en-US" sz="6600" b="1" spc="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626411" y="3726794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 dirty="0">
                <a:solidFill>
                  <a:srgbClr val="39425D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Program design</a:t>
            </a:r>
            <a:endParaRPr lang="zh-CN" altLang="en-US" sz="4800" spc="600" dirty="0">
              <a:solidFill>
                <a:srgbClr val="39425D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47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1350716" y="207653"/>
            <a:ext cx="283992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1219170"/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Program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design</a:t>
            </a:r>
            <a:endParaRPr lang="en-GB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A718A11-BD88-475C-AC5D-B91E03BB9CF5}"/>
              </a:ext>
            </a:extLst>
          </p:cNvPr>
          <p:cNvGrpSpPr/>
          <p:nvPr/>
        </p:nvGrpSpPr>
        <p:grpSpPr>
          <a:xfrm>
            <a:off x="114246" y="-882931"/>
            <a:ext cx="1077344" cy="1633601"/>
            <a:chOff x="2938987" y="-6105291"/>
            <a:chExt cx="4511410" cy="6840756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A86F098-BE98-4596-BF33-5BC9ECEF1667}"/>
                </a:ext>
              </a:extLst>
            </p:cNvPr>
            <p:cNvSpPr/>
            <p:nvPr/>
          </p:nvSpPr>
          <p:spPr>
            <a:xfrm rot="2675650">
              <a:off x="2938987" y="-5181936"/>
              <a:ext cx="4418326" cy="591740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B718C13-393E-4DC1-BAF8-E2CD6ABDA204}"/>
                </a:ext>
              </a:extLst>
            </p:cNvPr>
            <p:cNvSpPr/>
            <p:nvPr/>
          </p:nvSpPr>
          <p:spPr>
            <a:xfrm rot="2675650">
              <a:off x="2974405" y="-6105291"/>
              <a:ext cx="4475992" cy="5731445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1A881D2-904C-4FE8-86B3-9E5330DD9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4" y="1149368"/>
            <a:ext cx="11180132" cy="54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3278F0A-6771-4D7A-881B-04E68B121234}"/>
              </a:ext>
            </a:extLst>
          </p:cNvPr>
          <p:cNvSpPr/>
          <p:nvPr/>
        </p:nvSpPr>
        <p:spPr>
          <a:xfrm rot="2675650">
            <a:off x="4256618" y="-6700899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6DC58D8A-39A9-4E58-93B1-7161CF771B7C}"/>
              </a:ext>
            </a:extLst>
          </p:cNvPr>
          <p:cNvSpPr/>
          <p:nvPr/>
        </p:nvSpPr>
        <p:spPr>
          <a:xfrm rot="2675650">
            <a:off x="10136421" y="1198834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5938A5D-2AC2-43F6-B8BD-5DF79EE71C13}"/>
              </a:ext>
            </a:extLst>
          </p:cNvPr>
          <p:cNvSpPr/>
          <p:nvPr/>
        </p:nvSpPr>
        <p:spPr>
          <a:xfrm rot="2675650">
            <a:off x="10136423" y="-1865232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626411" y="2695951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4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PART 02</a:t>
            </a:r>
            <a:endParaRPr kumimoji="0" lang="zh-CN" altLang="en-US" sz="66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626411" y="3726794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600" noProof="0" dirty="0">
                <a:solidFill>
                  <a:srgbClr val="39425D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Program function</a:t>
            </a:r>
            <a:endParaRPr kumimoji="0" lang="zh-CN" altLang="en-US" sz="4800" b="0" i="0" u="none" strike="noStrike" kern="1200" cap="none" spc="600" normalizeH="0" baseline="0" noProof="0" dirty="0">
              <a:ln>
                <a:noFill/>
              </a:ln>
              <a:solidFill>
                <a:srgbClr val="39425D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CDD731F-97D3-4B79-B62A-E375DFAC1A0C}"/>
              </a:ext>
            </a:extLst>
          </p:cNvPr>
          <p:cNvCxnSpPr>
            <a:stCxn id="18" idx="6"/>
          </p:cNvCxnSpPr>
          <p:nvPr/>
        </p:nvCxnSpPr>
        <p:spPr>
          <a:xfrm>
            <a:off x="2175029" y="3793610"/>
            <a:ext cx="7841942" cy="762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1C6C57-4BAD-49BC-BD24-2B27AC0EDE1A}"/>
              </a:ext>
            </a:extLst>
          </p:cNvPr>
          <p:cNvGrpSpPr/>
          <p:nvPr/>
        </p:nvGrpSpPr>
        <p:grpSpPr>
          <a:xfrm>
            <a:off x="5673275" y="3378729"/>
            <a:ext cx="661499" cy="663239"/>
            <a:chOff x="4714352" y="2255107"/>
            <a:chExt cx="661499" cy="663239"/>
          </a:xfrm>
        </p:grpSpPr>
        <p:sp>
          <p:nvSpPr>
            <p:cNvPr id="8" name="Oval 43"/>
            <p:cNvSpPr>
              <a:spLocks noChangeAspect="1"/>
            </p:cNvSpPr>
            <p:nvPr/>
          </p:nvSpPr>
          <p:spPr bwMode="auto">
            <a:xfrm>
              <a:off x="4714352" y="2255107"/>
              <a:ext cx="661499" cy="663239"/>
            </a:xfrm>
            <a:prstGeom prst="ellipse">
              <a:avLst/>
            </a:prstGeom>
            <a:solidFill>
              <a:srgbClr val="39425D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4836726" y="2375378"/>
              <a:ext cx="413245" cy="413247"/>
              <a:chOff x="0" y="0"/>
              <a:chExt cx="576" cy="576"/>
            </a:xfrm>
            <a:solidFill>
              <a:schemeClr val="bg1"/>
            </a:solidFill>
            <a:effectLst/>
          </p:grpSpPr>
          <p:sp>
            <p:nvSpPr>
              <p:cNvPr id="32" name="Freeform: Shape 45"/>
              <p:cNvSpPr>
                <a:spLocks/>
              </p:cNvSpPr>
              <p:nvPr/>
            </p:nvSpPr>
            <p:spPr bwMode="auto">
              <a:xfrm>
                <a:off x="0" y="0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3" name="Freeform: Shape 46"/>
              <p:cNvSpPr>
                <a:spLocks/>
              </p:cNvSpPr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4" name="Freeform: Shape 47"/>
              <p:cNvSpPr>
                <a:spLocks/>
              </p:cNvSpPr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5" name="Freeform: Shape 48"/>
              <p:cNvSpPr>
                <a:spLocks/>
              </p:cNvSpPr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6" name="Freeform: Shape 49"/>
              <p:cNvSpPr>
                <a:spLocks/>
              </p:cNvSpPr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7" name="Freeform: Shape 50"/>
              <p:cNvSpPr>
                <a:spLocks/>
              </p:cNvSpPr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8" name="Freeform: Shape 51"/>
              <p:cNvSpPr>
                <a:spLocks/>
              </p:cNvSpPr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39" name="Freeform: Shape 52"/>
              <p:cNvSpPr>
                <a:spLocks/>
              </p:cNvSpPr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0" name="Freeform: Shape 53"/>
              <p:cNvSpPr>
                <a:spLocks/>
              </p:cNvSpPr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1" name="Freeform: Shape 54"/>
              <p:cNvSpPr>
                <a:spLocks/>
              </p:cNvSpPr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2" name="Freeform: Shape 55"/>
              <p:cNvSpPr>
                <a:spLocks/>
              </p:cNvSpPr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3" name="Freeform: Shape 56"/>
              <p:cNvSpPr>
                <a:spLocks/>
              </p:cNvSpPr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Freeform: Shape 57"/>
              <p:cNvSpPr>
                <a:spLocks/>
              </p:cNvSpPr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5" name="Freeform: Shape 58"/>
              <p:cNvSpPr>
                <a:spLocks/>
              </p:cNvSpPr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6" name="Freeform: Shape 59"/>
              <p:cNvSpPr>
                <a:spLocks/>
              </p:cNvSpPr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7" name="Freeform: Shape 60"/>
              <p:cNvSpPr>
                <a:spLocks/>
              </p:cNvSpPr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8" name="Freeform: Shape 61"/>
              <p:cNvSpPr>
                <a:spLocks/>
              </p:cNvSpPr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Freeform: Shape 62"/>
              <p:cNvSpPr>
                <a:spLocks/>
              </p:cNvSpPr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50" name="Freeform: Shape 63"/>
              <p:cNvSpPr>
                <a:spLocks/>
              </p:cNvSpPr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513530" y="3462860"/>
            <a:ext cx="661499" cy="661499"/>
            <a:chOff x="877021" y="1005576"/>
            <a:chExt cx="496124" cy="496124"/>
          </a:xfrm>
        </p:grpSpPr>
        <p:sp>
          <p:nvSpPr>
            <p:cNvPr id="18" name="Oval 76"/>
            <p:cNvSpPr>
              <a:spLocks noChangeAspect="1"/>
            </p:cNvSpPr>
            <p:nvPr/>
          </p:nvSpPr>
          <p:spPr bwMode="auto">
            <a:xfrm>
              <a:off x="877021" y="1005576"/>
              <a:ext cx="496124" cy="4961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20" name="Freeform: Shape 78"/>
            <p:cNvSpPr>
              <a:spLocks/>
            </p:cNvSpPr>
            <p:nvPr/>
          </p:nvSpPr>
          <p:spPr bwMode="auto">
            <a:xfrm>
              <a:off x="1056932" y="1119913"/>
              <a:ext cx="129983" cy="256144"/>
            </a:xfrm>
            <a:custGeom>
              <a:avLst/>
              <a:gdLst>
                <a:gd name="T0" fmla="*/ 7876052 w 21600"/>
                <a:gd name="T1" fmla="*/ 185358510 h 21600"/>
                <a:gd name="T2" fmla="*/ 8461236 w 21600"/>
                <a:gd name="T3" fmla="*/ 100252083 h 21600"/>
                <a:gd name="T4" fmla="*/ 13475014 w 21600"/>
                <a:gd name="T5" fmla="*/ 51005792 h 21600"/>
                <a:gd name="T6" fmla="*/ 6737509 w 21600"/>
                <a:gd name="T7" fmla="*/ 0 h 21600"/>
                <a:gd name="T8" fmla="*/ 0 w 21600"/>
                <a:gd name="T9" fmla="*/ 51005792 h 21600"/>
                <a:gd name="T10" fmla="*/ 4941496 w 21600"/>
                <a:gd name="T11" fmla="*/ 100110670 h 21600"/>
                <a:gd name="T12" fmla="*/ 5527805 w 21600"/>
                <a:gd name="T13" fmla="*/ 185387119 h 21600"/>
                <a:gd name="T14" fmla="*/ 1748080 w 21600"/>
                <a:gd name="T15" fmla="*/ 194154876 h 21600"/>
                <a:gd name="T16" fmla="*/ 6733136 w 21600"/>
                <a:gd name="T17" fmla="*/ 203194979 h 21600"/>
                <a:gd name="T18" fmla="*/ 11718967 w 21600"/>
                <a:gd name="T19" fmla="*/ 194154876 h 21600"/>
                <a:gd name="T20" fmla="*/ 7876052 w 21600"/>
                <a:gd name="T21" fmla="*/ 185358510 h 21600"/>
                <a:gd name="T22" fmla="*/ 5811038 w 21600"/>
                <a:gd name="T23" fmla="*/ 39764005 h 21600"/>
                <a:gd name="T24" fmla="*/ 3381794 w 21600"/>
                <a:gd name="T25" fmla="*/ 49678959 h 21600"/>
                <a:gd name="T26" fmla="*/ 2388689 w 21600"/>
                <a:gd name="T27" fmla="*/ 30187155 h 21600"/>
                <a:gd name="T28" fmla="*/ 4817314 w 21600"/>
                <a:gd name="T29" fmla="*/ 20272200 h 21600"/>
                <a:gd name="T30" fmla="*/ 5811038 w 21600"/>
                <a:gd name="T31" fmla="*/ 39764005 h 21600"/>
                <a:gd name="T32" fmla="*/ 5811038 w 21600"/>
                <a:gd name="T33" fmla="*/ 39764005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2625" y="19704"/>
                  </a:moveTo>
                  <a:lnTo>
                    <a:pt x="13563" y="10657"/>
                  </a:lnTo>
                  <a:cubicBezTo>
                    <a:pt x="18187" y="10044"/>
                    <a:pt x="21600" y="7936"/>
                    <a:pt x="21600" y="5422"/>
                  </a:cubicBezTo>
                  <a:cubicBezTo>
                    <a:pt x="21600" y="2427"/>
                    <a:pt x="16765" y="0"/>
                    <a:pt x="10800" y="0"/>
                  </a:cubicBezTo>
                  <a:cubicBezTo>
                    <a:pt x="4835" y="0"/>
                    <a:pt x="0" y="2427"/>
                    <a:pt x="0" y="5422"/>
                  </a:cubicBezTo>
                  <a:cubicBezTo>
                    <a:pt x="0" y="7915"/>
                    <a:pt x="3356" y="10009"/>
                    <a:pt x="7921" y="10642"/>
                  </a:cubicBezTo>
                  <a:lnTo>
                    <a:pt x="8861" y="19707"/>
                  </a:lnTo>
                  <a:cubicBezTo>
                    <a:pt x="5382" y="19811"/>
                    <a:pt x="2802" y="20188"/>
                    <a:pt x="2802" y="20639"/>
                  </a:cubicBezTo>
                  <a:cubicBezTo>
                    <a:pt x="2802" y="21170"/>
                    <a:pt x="6379" y="21600"/>
                    <a:pt x="10793" y="21600"/>
                  </a:cubicBezTo>
                  <a:cubicBezTo>
                    <a:pt x="15206" y="21600"/>
                    <a:pt x="18785" y="21169"/>
                    <a:pt x="18785" y="20639"/>
                  </a:cubicBezTo>
                  <a:cubicBezTo>
                    <a:pt x="18785" y="20184"/>
                    <a:pt x="16154" y="19803"/>
                    <a:pt x="12625" y="19704"/>
                  </a:cubicBezTo>
                  <a:close/>
                  <a:moveTo>
                    <a:pt x="9315" y="4227"/>
                  </a:moveTo>
                  <a:cubicBezTo>
                    <a:pt x="8680" y="5090"/>
                    <a:pt x="6937" y="5562"/>
                    <a:pt x="5421" y="5281"/>
                  </a:cubicBezTo>
                  <a:cubicBezTo>
                    <a:pt x="3906" y="5000"/>
                    <a:pt x="3193" y="4072"/>
                    <a:pt x="3829" y="3209"/>
                  </a:cubicBezTo>
                  <a:cubicBezTo>
                    <a:pt x="4464" y="2346"/>
                    <a:pt x="6207" y="1874"/>
                    <a:pt x="7722" y="2155"/>
                  </a:cubicBezTo>
                  <a:cubicBezTo>
                    <a:pt x="9238" y="2436"/>
                    <a:pt x="9951" y="3363"/>
                    <a:pt x="9315" y="4227"/>
                  </a:cubicBezTo>
                  <a:close/>
                  <a:moveTo>
                    <a:pt x="9315" y="4227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573846" y="3429534"/>
            <a:ext cx="675873" cy="675873"/>
            <a:chOff x="5774152" y="1019507"/>
            <a:chExt cx="600563" cy="600563"/>
          </a:xfrm>
        </p:grpSpPr>
        <p:sp>
          <p:nvSpPr>
            <p:cNvPr id="24" name="Freeform: Shape 83"/>
            <p:cNvSpPr>
              <a:spLocks/>
            </p:cNvSpPr>
            <p:nvPr/>
          </p:nvSpPr>
          <p:spPr bwMode="auto">
            <a:xfrm>
              <a:off x="5774152" y="1019507"/>
              <a:ext cx="600563" cy="600563"/>
            </a:xfrm>
            <a:custGeom>
              <a:avLst/>
              <a:gdLst>
                <a:gd name="T0" fmla="*/ 0 w 3223"/>
                <a:gd name="T1" fmla="*/ 1612 h 3223"/>
                <a:gd name="T2" fmla="*/ 0 w 3223"/>
                <a:gd name="T3" fmla="*/ 1612 h 3223"/>
                <a:gd name="T4" fmla="*/ 1611 w 3223"/>
                <a:gd name="T5" fmla="*/ 0 h 3223"/>
                <a:gd name="T6" fmla="*/ 3223 w 3223"/>
                <a:gd name="T7" fmla="*/ 1612 h 3223"/>
                <a:gd name="T8" fmla="*/ 1611 w 3223"/>
                <a:gd name="T9" fmla="*/ 3223 h 3223"/>
                <a:gd name="T10" fmla="*/ 0 w 3223"/>
                <a:gd name="T11" fmla="*/ 1612 h 3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23" h="3223">
                  <a:moveTo>
                    <a:pt x="0" y="1612"/>
                  </a:moveTo>
                  <a:lnTo>
                    <a:pt x="0" y="1612"/>
                  </a:lnTo>
                  <a:cubicBezTo>
                    <a:pt x="0" y="722"/>
                    <a:pt x="721" y="0"/>
                    <a:pt x="1611" y="0"/>
                  </a:cubicBezTo>
                  <a:cubicBezTo>
                    <a:pt x="2501" y="0"/>
                    <a:pt x="3223" y="722"/>
                    <a:pt x="3223" y="1612"/>
                  </a:cubicBezTo>
                  <a:cubicBezTo>
                    <a:pt x="3223" y="2502"/>
                    <a:pt x="2501" y="3223"/>
                    <a:pt x="1611" y="3223"/>
                  </a:cubicBezTo>
                  <a:cubicBezTo>
                    <a:pt x="721" y="3223"/>
                    <a:pt x="0" y="2502"/>
                    <a:pt x="0" y="16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1219170"/>
              <a:endParaRPr sz="2400" dirty="0">
                <a:solidFill>
                  <a:srgbClr val="000000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grpSp>
          <p:nvGrpSpPr>
            <p:cNvPr id="26" name="Group 85"/>
            <p:cNvGrpSpPr>
              <a:grpSpLocks/>
            </p:cNvGrpSpPr>
            <p:nvPr/>
          </p:nvGrpSpPr>
          <p:grpSpPr bwMode="auto">
            <a:xfrm>
              <a:off x="5965565" y="1157132"/>
              <a:ext cx="283861" cy="250217"/>
              <a:chOff x="52" y="-52"/>
              <a:chExt cx="578" cy="508"/>
            </a:xfrm>
            <a:solidFill>
              <a:schemeClr val="bg1"/>
            </a:solidFill>
            <a:effectLst/>
          </p:grpSpPr>
          <p:sp>
            <p:nvSpPr>
              <p:cNvPr id="27" name="Freeform: Shape 86"/>
              <p:cNvSpPr>
                <a:spLocks/>
              </p:cNvSpPr>
              <p:nvPr/>
            </p:nvSpPr>
            <p:spPr bwMode="auto">
              <a:xfrm>
                <a:off x="52" y="44"/>
                <a:ext cx="412" cy="41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899" y="18001"/>
                    </a:moveTo>
                    <a:cubicBezTo>
                      <a:pt x="18899" y="18497"/>
                      <a:pt x="18495" y="18900"/>
                      <a:pt x="17998" y="18900"/>
                    </a:cubicBezTo>
                    <a:lnTo>
                      <a:pt x="3601" y="18900"/>
                    </a:lnTo>
                    <a:cubicBezTo>
                      <a:pt x="3105" y="18900"/>
                      <a:pt x="2701" y="18497"/>
                      <a:pt x="2701" y="18001"/>
                    </a:cubicBezTo>
                    <a:lnTo>
                      <a:pt x="2701" y="3598"/>
                    </a:lnTo>
                    <a:cubicBezTo>
                      <a:pt x="2701" y="3102"/>
                      <a:pt x="3105" y="2698"/>
                      <a:pt x="3601" y="2698"/>
                    </a:cubicBezTo>
                    <a:lnTo>
                      <a:pt x="16077" y="2698"/>
                    </a:lnTo>
                    <a:lnTo>
                      <a:pt x="18707" y="70"/>
                    </a:lnTo>
                    <a:cubicBezTo>
                      <a:pt x="18478" y="25"/>
                      <a:pt x="18241" y="0"/>
                      <a:pt x="17998" y="0"/>
                    </a:cubicBezTo>
                    <a:lnTo>
                      <a:pt x="3601" y="0"/>
                    </a:lnTo>
                    <a:cubicBezTo>
                      <a:pt x="1612" y="0"/>
                      <a:pt x="0" y="1611"/>
                      <a:pt x="0" y="3598"/>
                    </a:cubicBezTo>
                    <a:lnTo>
                      <a:pt x="0" y="18001"/>
                    </a:lnTo>
                    <a:cubicBezTo>
                      <a:pt x="0" y="19989"/>
                      <a:pt x="1612" y="21600"/>
                      <a:pt x="3601" y="21600"/>
                    </a:cubicBezTo>
                    <a:lnTo>
                      <a:pt x="17998" y="21600"/>
                    </a:lnTo>
                    <a:cubicBezTo>
                      <a:pt x="19987" y="21600"/>
                      <a:pt x="21600" y="19989"/>
                      <a:pt x="21600" y="18001"/>
                    </a:cubicBezTo>
                    <a:lnTo>
                      <a:pt x="21600" y="10014"/>
                    </a:lnTo>
                    <a:lnTo>
                      <a:pt x="18899" y="12712"/>
                    </a:lnTo>
                    <a:lnTo>
                      <a:pt x="18899" y="18001"/>
                    </a:lnTo>
                    <a:close/>
                    <a:moveTo>
                      <a:pt x="18899" y="18001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28" name="Freeform: Shape 87"/>
              <p:cNvSpPr>
                <a:spLocks/>
              </p:cNvSpPr>
              <p:nvPr/>
            </p:nvSpPr>
            <p:spPr bwMode="auto">
              <a:xfrm>
                <a:off x="228" y="28"/>
                <a:ext cx="331" cy="3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21600" y="4818"/>
                    </a:moveTo>
                    <a:lnTo>
                      <a:pt x="16780" y="0"/>
                    </a:lnTo>
                    <a:lnTo>
                      <a:pt x="2322" y="14460"/>
                    </a:lnTo>
                    <a:lnTo>
                      <a:pt x="2320" y="14460"/>
                    </a:lnTo>
                    <a:lnTo>
                      <a:pt x="2320" y="14462"/>
                    </a:lnTo>
                    <a:lnTo>
                      <a:pt x="2319" y="14462"/>
                    </a:lnTo>
                    <a:lnTo>
                      <a:pt x="2320" y="14462"/>
                    </a:lnTo>
                    <a:lnTo>
                      <a:pt x="0" y="21600"/>
                    </a:lnTo>
                    <a:lnTo>
                      <a:pt x="7138" y="19281"/>
                    </a:lnTo>
                    <a:lnTo>
                      <a:pt x="7140" y="19281"/>
                    </a:lnTo>
                    <a:lnTo>
                      <a:pt x="7140" y="19279"/>
                    </a:lnTo>
                    <a:lnTo>
                      <a:pt x="21600" y="4818"/>
                    </a:lnTo>
                    <a:close/>
                    <a:moveTo>
                      <a:pt x="5635" y="15238"/>
                    </a:moveTo>
                    <a:lnTo>
                      <a:pt x="4840" y="14443"/>
                    </a:lnTo>
                    <a:lnTo>
                      <a:pt x="16793" y="2490"/>
                    </a:lnTo>
                    <a:lnTo>
                      <a:pt x="17587" y="3283"/>
                    </a:lnTo>
                    <a:lnTo>
                      <a:pt x="5635" y="15238"/>
                    </a:lnTo>
                    <a:close/>
                    <a:moveTo>
                      <a:pt x="5635" y="15238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  <p:sp>
            <p:nvSpPr>
              <p:cNvPr id="29" name="Freeform: Shape 88"/>
              <p:cNvSpPr>
                <a:spLocks/>
              </p:cNvSpPr>
              <p:nvPr/>
            </p:nvSpPr>
            <p:spPr bwMode="auto">
              <a:xfrm>
                <a:off x="508" y="-52"/>
                <a:ext cx="122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3026" y="21600"/>
                    </a:moveTo>
                    <a:lnTo>
                      <a:pt x="0" y="8574"/>
                    </a:lnTo>
                    <a:lnTo>
                      <a:pt x="8574" y="0"/>
                    </a:lnTo>
                    <a:lnTo>
                      <a:pt x="21600" y="13026"/>
                    </a:lnTo>
                    <a:lnTo>
                      <a:pt x="13026" y="21600"/>
                    </a:lnTo>
                    <a:close/>
                    <a:moveTo>
                      <a:pt x="13026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/>
                <a:endParaRPr sz="2400">
                  <a:solidFill>
                    <a:srgbClr val="000000"/>
                  </a:solidFill>
                  <a:latin typeface="Century Gothic" panose="020B0502020202020204" pitchFamily="34" charset="0"/>
                  <a:ea typeface="inpin culangti" panose="02000000000000000000" pitchFamily="2" charset="-122"/>
                  <a:cs typeface="+mn-ea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56" name="Title 1"/>
          <p:cNvSpPr txBox="1">
            <a:spLocks/>
          </p:cNvSpPr>
          <p:nvPr/>
        </p:nvSpPr>
        <p:spPr>
          <a:xfrm>
            <a:off x="1350716" y="207653"/>
            <a:ext cx="283992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1219170"/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Program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function</a:t>
            </a:r>
            <a:endParaRPr lang="en-GB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A718A11-BD88-475C-AC5D-B91E03BB9CF5}"/>
              </a:ext>
            </a:extLst>
          </p:cNvPr>
          <p:cNvGrpSpPr/>
          <p:nvPr/>
        </p:nvGrpSpPr>
        <p:grpSpPr>
          <a:xfrm>
            <a:off x="114246" y="-882931"/>
            <a:ext cx="1077344" cy="1633601"/>
            <a:chOff x="2938987" y="-6105291"/>
            <a:chExt cx="4511410" cy="6840756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A86F098-BE98-4596-BF33-5BC9ECEF1667}"/>
                </a:ext>
              </a:extLst>
            </p:cNvPr>
            <p:cNvSpPr/>
            <p:nvPr/>
          </p:nvSpPr>
          <p:spPr>
            <a:xfrm rot="2675650">
              <a:off x="2938987" y="-5181936"/>
              <a:ext cx="4418326" cy="591740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B718C13-393E-4DC1-BAF8-E2CD6ABDA204}"/>
                </a:ext>
              </a:extLst>
            </p:cNvPr>
            <p:cNvSpPr/>
            <p:nvPr/>
          </p:nvSpPr>
          <p:spPr>
            <a:xfrm rot="2675650">
              <a:off x="2974405" y="-6105291"/>
              <a:ext cx="4475992" cy="5731445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B95CE0D9-718C-4F25-85E8-6E75FD6B794F}"/>
              </a:ext>
            </a:extLst>
          </p:cNvPr>
          <p:cNvSpPr txBox="1"/>
          <p:nvPr/>
        </p:nvSpPr>
        <p:spPr>
          <a:xfrm>
            <a:off x="496905" y="4306072"/>
            <a:ext cx="2691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search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B61E5B4-09FA-432E-B9F7-B9312ACEB68B}"/>
              </a:ext>
            </a:extLst>
          </p:cNvPr>
          <p:cNvSpPr txBox="1"/>
          <p:nvPr/>
        </p:nvSpPr>
        <p:spPr>
          <a:xfrm>
            <a:off x="5029706" y="2560360"/>
            <a:ext cx="202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rank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853ACFD-E8C5-4C19-93A9-88C48DB28375}"/>
              </a:ext>
            </a:extLst>
          </p:cNvPr>
          <p:cNvSpPr txBox="1"/>
          <p:nvPr/>
        </p:nvSpPr>
        <p:spPr>
          <a:xfrm>
            <a:off x="8515355" y="4338506"/>
            <a:ext cx="300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more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B02DF7-77C1-449B-87EE-C61C70E24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7" y="895686"/>
            <a:ext cx="11518587" cy="56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3278F0A-6771-4D7A-881B-04E68B121234}"/>
              </a:ext>
            </a:extLst>
          </p:cNvPr>
          <p:cNvSpPr/>
          <p:nvPr/>
        </p:nvSpPr>
        <p:spPr>
          <a:xfrm rot="2675650">
            <a:off x="4256618" y="-6700899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6DC58D8A-39A9-4E58-93B1-7161CF771B7C}"/>
              </a:ext>
            </a:extLst>
          </p:cNvPr>
          <p:cNvSpPr/>
          <p:nvPr/>
        </p:nvSpPr>
        <p:spPr>
          <a:xfrm rot="2675650">
            <a:off x="10136421" y="1198834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5938A5D-2AC2-43F6-B8BD-5DF79EE71C13}"/>
              </a:ext>
            </a:extLst>
          </p:cNvPr>
          <p:cNvSpPr/>
          <p:nvPr/>
        </p:nvSpPr>
        <p:spPr>
          <a:xfrm rot="2675650">
            <a:off x="10136423" y="-1865232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626411" y="2695951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4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PART 03</a:t>
            </a:r>
            <a:endParaRPr kumimoji="0" lang="zh-CN" altLang="en-US" sz="66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626411" y="3726794"/>
            <a:ext cx="6669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600" dirty="0">
                <a:solidFill>
                  <a:srgbClr val="39425D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Problems encountered</a:t>
            </a:r>
            <a:endParaRPr kumimoji="0" lang="zh-CN" altLang="en-US" sz="4800" b="0" i="0" u="none" strike="noStrike" kern="1200" cap="none" spc="600" normalizeH="0" baseline="0" noProof="0" dirty="0">
              <a:ln>
                <a:noFill/>
              </a:ln>
              <a:solidFill>
                <a:srgbClr val="39425D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33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4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E81521-6E11-4BAB-90F0-4BCBAB8EC344}"/>
              </a:ext>
            </a:extLst>
          </p:cNvPr>
          <p:cNvSpPr/>
          <p:nvPr/>
        </p:nvSpPr>
        <p:spPr>
          <a:xfrm>
            <a:off x="0" y="2008206"/>
            <a:ext cx="12229246" cy="4057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1350716" y="207654"/>
            <a:ext cx="4188438" cy="45630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1219170"/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Problem encountered</a:t>
            </a:r>
            <a:endParaRPr lang="en-GB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A718A11-BD88-475C-AC5D-B91E03BB9CF5}"/>
              </a:ext>
            </a:extLst>
          </p:cNvPr>
          <p:cNvGrpSpPr/>
          <p:nvPr/>
        </p:nvGrpSpPr>
        <p:grpSpPr>
          <a:xfrm>
            <a:off x="114246" y="-882931"/>
            <a:ext cx="1077344" cy="1633601"/>
            <a:chOff x="2938987" y="-6105291"/>
            <a:chExt cx="4511410" cy="6840756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A86F098-BE98-4596-BF33-5BC9ECEF1667}"/>
                </a:ext>
              </a:extLst>
            </p:cNvPr>
            <p:cNvSpPr/>
            <p:nvPr/>
          </p:nvSpPr>
          <p:spPr>
            <a:xfrm rot="2675650">
              <a:off x="2938987" y="-5181936"/>
              <a:ext cx="4418326" cy="5917401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B718C13-393E-4DC1-BAF8-E2CD6ABDA204}"/>
                </a:ext>
              </a:extLst>
            </p:cNvPr>
            <p:cNvSpPr/>
            <p:nvPr/>
          </p:nvSpPr>
          <p:spPr>
            <a:xfrm rot="2675650">
              <a:off x="2974405" y="-6105291"/>
              <a:ext cx="4475992" cy="5731445"/>
            </a:xfrm>
            <a:custGeom>
              <a:avLst/>
              <a:gdLst>
                <a:gd name="connsiteX0" fmla="*/ 524140 w 4559610"/>
                <a:gd name="connsiteY0" fmla="*/ 518900 h 6106620"/>
                <a:gd name="connsiteX1" fmla="*/ 426811 w 4559610"/>
                <a:gd name="connsiteY1" fmla="*/ 753873 h 6106620"/>
                <a:gd name="connsiteX2" fmla="*/ 426811 w 4559610"/>
                <a:gd name="connsiteY2" fmla="*/ 5518843 h 6106620"/>
                <a:gd name="connsiteX3" fmla="*/ 759114 w 4559610"/>
                <a:gd name="connsiteY3" fmla="*/ 5851146 h 6106620"/>
                <a:gd name="connsiteX4" fmla="*/ 3991578 w 4559610"/>
                <a:gd name="connsiteY4" fmla="*/ 5851146 h 6106620"/>
                <a:gd name="connsiteX5" fmla="*/ 4323881 w 4559610"/>
                <a:gd name="connsiteY5" fmla="*/ 5518843 h 6106620"/>
                <a:gd name="connsiteX6" fmla="*/ 4323881 w 4559610"/>
                <a:gd name="connsiteY6" fmla="*/ 753873 h 6106620"/>
                <a:gd name="connsiteX7" fmla="*/ 3991578 w 4559610"/>
                <a:gd name="connsiteY7" fmla="*/ 421570 h 6106620"/>
                <a:gd name="connsiteX8" fmla="*/ 759114 w 4559610"/>
                <a:gd name="connsiteY8" fmla="*/ 421570 h 6106620"/>
                <a:gd name="connsiteX9" fmla="*/ 524140 w 4559610"/>
                <a:gd name="connsiteY9" fmla="*/ 518900 h 6106620"/>
                <a:gd name="connsiteX10" fmla="*/ 113876 w 4559610"/>
                <a:gd name="connsiteY10" fmla="*/ 113876 h 6106620"/>
                <a:gd name="connsiteX11" fmla="*/ 388798 w 4559610"/>
                <a:gd name="connsiteY11" fmla="*/ 0 h 6106620"/>
                <a:gd name="connsiteX12" fmla="*/ 4170812 w 4559610"/>
                <a:gd name="connsiteY12" fmla="*/ 0 h 6106620"/>
                <a:gd name="connsiteX13" fmla="*/ 4559610 w 4559610"/>
                <a:gd name="connsiteY13" fmla="*/ 388798 h 6106620"/>
                <a:gd name="connsiteX14" fmla="*/ 4559610 w 4559610"/>
                <a:gd name="connsiteY14" fmla="*/ 5717822 h 6106620"/>
                <a:gd name="connsiteX15" fmla="*/ 4170812 w 4559610"/>
                <a:gd name="connsiteY15" fmla="*/ 6106620 h 6106620"/>
                <a:gd name="connsiteX16" fmla="*/ 388798 w 4559610"/>
                <a:gd name="connsiteY16" fmla="*/ 6106620 h 6106620"/>
                <a:gd name="connsiteX17" fmla="*/ 0 w 4559610"/>
                <a:gd name="connsiteY17" fmla="*/ 5717822 h 6106620"/>
                <a:gd name="connsiteX18" fmla="*/ 0 w 4559610"/>
                <a:gd name="connsiteY18" fmla="*/ 388798 h 6106620"/>
                <a:gd name="connsiteX19" fmla="*/ 113876 w 4559610"/>
                <a:gd name="connsiteY19" fmla="*/ 113876 h 6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9610" h="6106620">
                  <a:moveTo>
                    <a:pt x="524140" y="518900"/>
                  </a:moveTo>
                  <a:cubicBezTo>
                    <a:pt x="464005" y="579035"/>
                    <a:pt x="426811" y="662110"/>
                    <a:pt x="426811" y="753873"/>
                  </a:cubicBezTo>
                  <a:lnTo>
                    <a:pt x="426811" y="5518843"/>
                  </a:lnTo>
                  <a:cubicBezTo>
                    <a:pt x="426811" y="5702369"/>
                    <a:pt x="575588" y="5851146"/>
                    <a:pt x="759114" y="5851146"/>
                  </a:cubicBezTo>
                  <a:lnTo>
                    <a:pt x="3991578" y="5851146"/>
                  </a:lnTo>
                  <a:cubicBezTo>
                    <a:pt x="4175104" y="5851146"/>
                    <a:pt x="4323881" y="5702369"/>
                    <a:pt x="4323881" y="5518843"/>
                  </a:cubicBezTo>
                  <a:lnTo>
                    <a:pt x="4323881" y="753873"/>
                  </a:lnTo>
                  <a:cubicBezTo>
                    <a:pt x="4323881" y="570347"/>
                    <a:pt x="4175104" y="421570"/>
                    <a:pt x="3991578" y="421570"/>
                  </a:cubicBezTo>
                  <a:lnTo>
                    <a:pt x="759114" y="421570"/>
                  </a:lnTo>
                  <a:cubicBezTo>
                    <a:pt x="667351" y="421570"/>
                    <a:pt x="584275" y="458765"/>
                    <a:pt x="524140" y="518900"/>
                  </a:cubicBezTo>
                  <a:close/>
                  <a:moveTo>
                    <a:pt x="113876" y="113876"/>
                  </a:moveTo>
                  <a:cubicBezTo>
                    <a:pt x="184235" y="43518"/>
                    <a:pt x="281435" y="0"/>
                    <a:pt x="388798" y="0"/>
                  </a:cubicBezTo>
                  <a:lnTo>
                    <a:pt x="4170812" y="0"/>
                  </a:lnTo>
                  <a:cubicBezTo>
                    <a:pt x="4385539" y="0"/>
                    <a:pt x="4559610" y="174071"/>
                    <a:pt x="4559610" y="388798"/>
                  </a:cubicBezTo>
                  <a:lnTo>
                    <a:pt x="4559610" y="5717822"/>
                  </a:lnTo>
                  <a:cubicBezTo>
                    <a:pt x="4559610" y="5932549"/>
                    <a:pt x="4385539" y="6106620"/>
                    <a:pt x="4170812" y="6106620"/>
                  </a:cubicBezTo>
                  <a:lnTo>
                    <a:pt x="388798" y="6106620"/>
                  </a:lnTo>
                  <a:cubicBezTo>
                    <a:pt x="174071" y="6106620"/>
                    <a:pt x="0" y="5932549"/>
                    <a:pt x="0" y="5717822"/>
                  </a:cubicBezTo>
                  <a:lnTo>
                    <a:pt x="0" y="388798"/>
                  </a:lnTo>
                  <a:cubicBezTo>
                    <a:pt x="0" y="281435"/>
                    <a:pt x="43518" y="184235"/>
                    <a:pt x="113876" y="1138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17" name="TextBox 25">
            <a:extLst>
              <a:ext uri="{FF2B5EF4-FFF2-40B4-BE49-F238E27FC236}">
                <a16:creationId xmlns:a16="http://schemas.microsoft.com/office/drawing/2014/main" id="{687FA1D9-60E2-44E4-8BD0-77C2CF3A2431}"/>
              </a:ext>
            </a:extLst>
          </p:cNvPr>
          <p:cNvSpPr txBox="1"/>
          <p:nvPr/>
        </p:nvSpPr>
        <p:spPr>
          <a:xfrm>
            <a:off x="619900" y="2261887"/>
            <a:ext cx="11572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32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1.The crawler program runs too slow.</a:t>
            </a:r>
          </a:p>
          <a:p>
            <a:pPr defTabSz="1219170"/>
            <a:r>
              <a:rPr lang="en-US" altLang="zh-CN" sz="32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2.Access to database for everyone.</a:t>
            </a:r>
          </a:p>
          <a:p>
            <a:pPr defTabSz="1219170"/>
            <a:r>
              <a:rPr lang="en-US" altLang="zh-CN" sz="32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3.A Muti-term and Muti-field Supporting     Search Engine</a:t>
            </a:r>
          </a:p>
          <a:p>
            <a:pPr defTabSz="1219170"/>
            <a:r>
              <a:rPr lang="en-US" altLang="zh-CN" sz="32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4.The Webpage's Interface with Search Engine</a:t>
            </a:r>
          </a:p>
          <a:p>
            <a:pPr defTabSz="1219170"/>
            <a:r>
              <a:rPr lang="en-US" altLang="zh-CN" sz="32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5.The Beautification of Webpage</a:t>
            </a:r>
          </a:p>
          <a:p>
            <a:pPr defTabSz="1219170"/>
            <a:r>
              <a:rPr lang="en-US" altLang="zh-CN" sz="32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6. Parameter Transmission of Parallel Search  </a:t>
            </a:r>
            <a:endParaRPr lang="zh-CN" altLang="en-US" sz="3200" b="1" spc="300" dirty="0">
              <a:solidFill>
                <a:schemeClr val="bg1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5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3278F0A-6771-4D7A-881B-04E68B121234}"/>
              </a:ext>
            </a:extLst>
          </p:cNvPr>
          <p:cNvSpPr/>
          <p:nvPr/>
        </p:nvSpPr>
        <p:spPr>
          <a:xfrm rot="2675650">
            <a:off x="4256618" y="-6700899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6DC58D8A-39A9-4E58-93B1-7161CF771B7C}"/>
              </a:ext>
            </a:extLst>
          </p:cNvPr>
          <p:cNvSpPr/>
          <p:nvPr/>
        </p:nvSpPr>
        <p:spPr>
          <a:xfrm rot="2675650">
            <a:off x="10136421" y="1198834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5938A5D-2AC2-43F6-B8BD-5DF79EE71C13}"/>
              </a:ext>
            </a:extLst>
          </p:cNvPr>
          <p:cNvSpPr/>
          <p:nvPr/>
        </p:nvSpPr>
        <p:spPr>
          <a:xfrm rot="2675650">
            <a:off x="10136423" y="-1865232"/>
            <a:ext cx="6079480" cy="814216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626411" y="2695951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4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PART 04</a:t>
            </a:r>
            <a:endParaRPr kumimoji="0" lang="zh-CN" altLang="en-US" sz="66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626411" y="3726794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600" dirty="0">
                <a:solidFill>
                  <a:srgbClr val="39425D"/>
                </a:solidFill>
                <a:latin typeface="Century Gothic" panose="020B0502020202020204" pitchFamily="34" charset="0"/>
                <a:ea typeface="inpin culangti" panose="02000000000000000000" pitchFamily="2" charset="-122"/>
                <a:cs typeface="+mn-ea"/>
                <a:sym typeface="Century Gothic" panose="020B0502020202020204" pitchFamily="34" charset="0"/>
              </a:rPr>
              <a:t>Division of work</a:t>
            </a:r>
            <a:endParaRPr kumimoji="0" lang="zh-CN" altLang="en-US" sz="4800" b="0" i="0" u="none" strike="noStrike" kern="1200" cap="none" spc="600" normalizeH="0" baseline="0" noProof="0" dirty="0">
              <a:ln>
                <a:noFill/>
              </a:ln>
              <a:solidFill>
                <a:srgbClr val="39425D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71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47" grpId="0"/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9425D"/>
      </a:accent1>
      <a:accent2>
        <a:srgbClr val="778495"/>
      </a:accent2>
      <a:accent3>
        <a:srgbClr val="39425D"/>
      </a:accent3>
      <a:accent4>
        <a:srgbClr val="778495"/>
      </a:accent4>
      <a:accent5>
        <a:srgbClr val="39425D"/>
      </a:accent5>
      <a:accent6>
        <a:srgbClr val="778495"/>
      </a:accent6>
      <a:hlink>
        <a:srgbClr val="39425D"/>
      </a:hlink>
      <a:folHlink>
        <a:srgbClr val="778495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273</Words>
  <Application>Microsoft Office PowerPoint</Application>
  <PresentationFormat>宽屏</PresentationFormat>
  <Paragraphs>61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印品粗朗体</vt:lpstr>
      <vt:lpstr>Arial</vt:lpstr>
      <vt:lpstr>Calibri</vt:lpstr>
      <vt:lpstr>Century Gothic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</dc:title>
  <dc:creator>007</dc:creator>
  <cp:lastModifiedBy>葛 媛</cp:lastModifiedBy>
  <cp:revision>159</cp:revision>
  <dcterms:created xsi:type="dcterms:W3CDTF">2019-03-12T14:06:10Z</dcterms:created>
  <dcterms:modified xsi:type="dcterms:W3CDTF">2021-12-31T08:10:19Z</dcterms:modified>
</cp:coreProperties>
</file>